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68" r:id="rId9"/>
    <p:sldId id="270" r:id="rId10"/>
    <p:sldId id="265" r:id="rId11"/>
    <p:sldId id="269" r:id="rId12"/>
    <p:sldId id="271" r:id="rId13"/>
    <p:sldId id="272" r:id="rId14"/>
    <p:sldId id="276" r:id="rId15"/>
    <p:sldId id="274" r:id="rId16"/>
    <p:sldId id="275" r:id="rId17"/>
    <p:sldId id="280" r:id="rId18"/>
    <p:sldId id="281" r:id="rId19"/>
    <p:sldId id="285" r:id="rId20"/>
    <p:sldId id="287" r:id="rId21"/>
    <p:sldId id="286" r:id="rId22"/>
    <p:sldId id="288" r:id="rId23"/>
    <p:sldId id="266" r:id="rId24"/>
    <p:sldId id="283" r:id="rId2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1A58A8-E6B4-487D-9E36-8D4C153297C1}" v="242" dt="2023-01-29T11:53:27.0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875" autoAdjust="0"/>
    <p:restoredTop sz="94660"/>
  </p:normalViewPr>
  <p:slideViewPr>
    <p:cSldViewPr snapToGrid="0">
      <p:cViewPr>
        <p:scale>
          <a:sx n="90" d="100"/>
          <a:sy n="90" d="100"/>
        </p:scale>
        <p:origin x="28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鎌田 正也" userId="579a9bd25224270a" providerId="LiveId" clId="{CB1A58A8-E6B4-487D-9E36-8D4C153297C1}"/>
    <pc:docChg chg="undo redo custSel addSld delSld modSld sldOrd">
      <pc:chgData name="鎌田 正也" userId="579a9bd25224270a" providerId="LiveId" clId="{CB1A58A8-E6B4-487D-9E36-8D4C153297C1}" dt="2023-01-29T11:54:03.427" v="5684"/>
      <pc:docMkLst>
        <pc:docMk/>
      </pc:docMkLst>
      <pc:sldChg chg="modSp mod">
        <pc:chgData name="鎌田 正也" userId="579a9bd25224270a" providerId="LiveId" clId="{CB1A58A8-E6B4-487D-9E36-8D4C153297C1}" dt="2023-01-29T11:50:44.458" v="5678" actId="20577"/>
        <pc:sldMkLst>
          <pc:docMk/>
          <pc:sldMk cId="509408060" sldId="256"/>
        </pc:sldMkLst>
        <pc:spChg chg="mod">
          <ac:chgData name="鎌田 正也" userId="579a9bd25224270a" providerId="LiveId" clId="{CB1A58A8-E6B4-487D-9E36-8D4C153297C1}" dt="2023-01-29T11:50:44.458" v="5678" actId="20577"/>
          <ac:spMkLst>
            <pc:docMk/>
            <pc:sldMk cId="509408060" sldId="256"/>
            <ac:spMk id="2" creationId="{59917C16-375D-BC5E-9BAE-42D2A6945AAC}"/>
          </ac:spMkLst>
        </pc:spChg>
      </pc:sldChg>
      <pc:sldChg chg="modSp mod">
        <pc:chgData name="鎌田 正也" userId="579a9bd25224270a" providerId="LiveId" clId="{CB1A58A8-E6B4-487D-9E36-8D4C153297C1}" dt="2023-01-28T14:04:27.449" v="4495" actId="20577"/>
        <pc:sldMkLst>
          <pc:docMk/>
          <pc:sldMk cId="3297703175" sldId="257"/>
        </pc:sldMkLst>
        <pc:spChg chg="mod">
          <ac:chgData name="鎌田 正也" userId="579a9bd25224270a" providerId="LiveId" clId="{CB1A58A8-E6B4-487D-9E36-8D4C153297C1}" dt="2023-01-28T14:04:27.449" v="4495" actId="20577"/>
          <ac:spMkLst>
            <pc:docMk/>
            <pc:sldMk cId="3297703175" sldId="257"/>
            <ac:spMk id="3" creationId="{CF679758-E5BB-DC01-3EE5-4937700E4C81}"/>
          </ac:spMkLst>
        </pc:spChg>
      </pc:sldChg>
      <pc:sldChg chg="addSp delSp modSp mod">
        <pc:chgData name="鎌田 正也" userId="579a9bd25224270a" providerId="LiveId" clId="{CB1A58A8-E6B4-487D-9E36-8D4C153297C1}" dt="2023-01-28T14:07:23.804" v="4509" actId="5793"/>
        <pc:sldMkLst>
          <pc:docMk/>
          <pc:sldMk cId="987315585" sldId="260"/>
        </pc:sldMkLst>
        <pc:spChg chg="mod">
          <ac:chgData name="鎌田 正也" userId="579a9bd25224270a" providerId="LiveId" clId="{CB1A58A8-E6B4-487D-9E36-8D4C153297C1}" dt="2023-01-28T14:07:23.804" v="4509" actId="5793"/>
          <ac:spMkLst>
            <pc:docMk/>
            <pc:sldMk cId="987315585" sldId="260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07:32:04.401" v="1993" actId="20577"/>
          <ac:spMkLst>
            <pc:docMk/>
            <pc:sldMk cId="987315585" sldId="260"/>
            <ac:spMk id="3" creationId="{1E3B5943-E5EE-5A56-7037-E84398077A07}"/>
          </ac:spMkLst>
        </pc:spChg>
        <pc:picChg chg="add del mod">
          <ac:chgData name="鎌田 正也" userId="579a9bd25224270a" providerId="LiveId" clId="{CB1A58A8-E6B4-487D-9E36-8D4C153297C1}" dt="2023-01-28T02:31:15.810" v="137" actId="21"/>
          <ac:picMkLst>
            <pc:docMk/>
            <pc:sldMk cId="987315585" sldId="260"/>
            <ac:picMk id="4" creationId="{50590EE7-BF47-23CC-AC6E-555B91FE60AC}"/>
          </ac:picMkLst>
        </pc:picChg>
        <pc:picChg chg="add del mod">
          <ac:chgData name="鎌田 正也" userId="579a9bd25224270a" providerId="LiveId" clId="{CB1A58A8-E6B4-487D-9E36-8D4C153297C1}" dt="2023-01-28T02:31:05.721" v="133" actId="21"/>
          <ac:picMkLst>
            <pc:docMk/>
            <pc:sldMk cId="987315585" sldId="260"/>
            <ac:picMk id="2050" creationId="{3B1B6B7D-1265-BF48-9615-564AF7DDCE49}"/>
          </ac:picMkLst>
        </pc:picChg>
        <pc:picChg chg="add del mod">
          <ac:chgData name="鎌田 正也" userId="579a9bd25224270a" providerId="LiveId" clId="{CB1A58A8-E6B4-487D-9E36-8D4C153297C1}" dt="2023-01-28T03:48:17.413" v="184" actId="478"/>
          <ac:picMkLst>
            <pc:docMk/>
            <pc:sldMk cId="987315585" sldId="260"/>
            <ac:picMk id="2052" creationId="{868E319B-624E-5859-D488-E50CFCF01729}"/>
          </ac:picMkLst>
        </pc:picChg>
        <pc:picChg chg="add del mod">
          <ac:chgData name="鎌田 正也" userId="579a9bd25224270a" providerId="LiveId" clId="{CB1A58A8-E6B4-487D-9E36-8D4C153297C1}" dt="2023-01-28T03:51:10.913" v="196" actId="478"/>
          <ac:picMkLst>
            <pc:docMk/>
            <pc:sldMk cId="987315585" sldId="260"/>
            <ac:picMk id="2054" creationId="{C89F2DE1-EDBA-0267-3DD4-86F13C01603B}"/>
          </ac:picMkLst>
        </pc:picChg>
        <pc:picChg chg="add mod">
          <ac:chgData name="鎌田 正也" userId="579a9bd25224270a" providerId="LiveId" clId="{CB1A58A8-E6B4-487D-9E36-8D4C153297C1}" dt="2023-01-28T03:51:20.982" v="199" actId="1076"/>
          <ac:picMkLst>
            <pc:docMk/>
            <pc:sldMk cId="987315585" sldId="260"/>
            <ac:picMk id="2056" creationId="{0E2A511E-A8BF-A6B3-0512-82CFD795CBDB}"/>
          </ac:picMkLst>
        </pc:picChg>
      </pc:sldChg>
      <pc:sldChg chg="modSp mod">
        <pc:chgData name="鎌田 正也" userId="579a9bd25224270a" providerId="LiveId" clId="{CB1A58A8-E6B4-487D-9E36-8D4C153297C1}" dt="2023-01-28T13:06:30.383" v="3820" actId="20577"/>
        <pc:sldMkLst>
          <pc:docMk/>
          <pc:sldMk cId="1417939969" sldId="261"/>
        </pc:sldMkLst>
        <pc:spChg chg="mod">
          <ac:chgData name="鎌田 正也" userId="579a9bd25224270a" providerId="LiveId" clId="{CB1A58A8-E6B4-487D-9E36-8D4C153297C1}" dt="2023-01-28T13:06:30.383" v="3820" actId="20577"/>
          <ac:spMkLst>
            <pc:docMk/>
            <pc:sldMk cId="1417939969" sldId="261"/>
            <ac:spMk id="3" creationId="{1E3B5943-E5EE-5A56-7037-E84398077A07}"/>
          </ac:spMkLst>
        </pc:spChg>
      </pc:sldChg>
      <pc:sldChg chg="del">
        <pc:chgData name="鎌田 正也" userId="579a9bd25224270a" providerId="LiveId" clId="{CB1A58A8-E6B4-487D-9E36-8D4C153297C1}" dt="2023-01-28T14:04:43.473" v="4496" actId="47"/>
        <pc:sldMkLst>
          <pc:docMk/>
          <pc:sldMk cId="301254217" sldId="263"/>
        </pc:sldMkLst>
      </pc:sldChg>
      <pc:sldChg chg="del">
        <pc:chgData name="鎌田 正也" userId="579a9bd25224270a" providerId="LiveId" clId="{CB1A58A8-E6B4-487D-9E36-8D4C153297C1}" dt="2023-01-28T14:04:46.953" v="4497" actId="47"/>
        <pc:sldMkLst>
          <pc:docMk/>
          <pc:sldMk cId="258407115" sldId="264"/>
        </pc:sldMkLst>
      </pc:sldChg>
      <pc:sldChg chg="addSp delSp modSp add mod ord setBg">
        <pc:chgData name="鎌田 正也" userId="579a9bd25224270a" providerId="LiveId" clId="{CB1A58A8-E6B4-487D-9E36-8D4C153297C1}" dt="2023-01-28T14:07:49.730" v="4530" actId="5793"/>
        <pc:sldMkLst>
          <pc:docMk/>
          <pc:sldMk cId="3709473396" sldId="265"/>
        </pc:sldMkLst>
        <pc:spChg chg="mod">
          <ac:chgData name="鎌田 正也" userId="579a9bd25224270a" providerId="LiveId" clId="{CB1A58A8-E6B4-487D-9E36-8D4C153297C1}" dt="2023-01-28T14:07:49.730" v="4530" actId="5793"/>
          <ac:spMkLst>
            <pc:docMk/>
            <pc:sldMk cId="3709473396" sldId="265"/>
            <ac:spMk id="2" creationId="{8D058DFE-3DDA-A747-9631-42B5DC5A1D15}"/>
          </ac:spMkLst>
        </pc:spChg>
        <pc:spChg chg="mod ord">
          <ac:chgData name="鎌田 正也" userId="579a9bd25224270a" providerId="LiveId" clId="{CB1A58A8-E6B4-487D-9E36-8D4C153297C1}" dt="2023-01-28T13:55:20.551" v="4132" actId="313"/>
          <ac:spMkLst>
            <pc:docMk/>
            <pc:sldMk cId="3709473396" sldId="265"/>
            <ac:spMk id="3" creationId="{1E3B5943-E5EE-5A56-7037-E84398077A07}"/>
          </ac:spMkLst>
        </pc:spChg>
        <pc:spChg chg="add del">
          <ac:chgData name="鎌田 正也" userId="579a9bd25224270a" providerId="LiveId" clId="{CB1A58A8-E6B4-487D-9E36-8D4C153297C1}" dt="2023-01-28T05:26:31.200" v="1348"/>
          <ac:spMkLst>
            <pc:docMk/>
            <pc:sldMk cId="3709473396" sldId="265"/>
            <ac:spMk id="7175" creationId="{E49D7415-2F11-44C2-B6AA-13A25B6814B9}"/>
          </ac:spMkLst>
        </pc:spChg>
        <pc:picChg chg="add del mod">
          <ac:chgData name="鎌田 正也" userId="579a9bd25224270a" providerId="LiveId" clId="{CB1A58A8-E6B4-487D-9E36-8D4C153297C1}" dt="2023-01-28T05:26:36.656" v="1352"/>
          <ac:picMkLst>
            <pc:docMk/>
            <pc:sldMk cId="3709473396" sldId="265"/>
            <ac:picMk id="7170" creationId="{7DC1B6E8-8808-AFF9-ADB5-1AB62D50D77D}"/>
          </ac:picMkLst>
        </pc:picChg>
        <pc:picChg chg="add del mod">
          <ac:chgData name="鎌田 正也" userId="579a9bd25224270a" providerId="LiveId" clId="{CB1A58A8-E6B4-487D-9E36-8D4C153297C1}" dt="2023-01-28T05:26:49.124" v="1356"/>
          <ac:picMkLst>
            <pc:docMk/>
            <pc:sldMk cId="3709473396" sldId="265"/>
            <ac:picMk id="7172" creationId="{F6E097ED-E3CC-FF55-7061-CDFD38F24775}"/>
          </ac:picMkLst>
        </pc:picChg>
        <pc:picChg chg="add mod">
          <ac:chgData name="鎌田 正也" userId="579a9bd25224270a" providerId="LiveId" clId="{CB1A58A8-E6B4-487D-9E36-8D4C153297C1}" dt="2023-01-28T05:30:40.148" v="1501" actId="1076"/>
          <ac:picMkLst>
            <pc:docMk/>
            <pc:sldMk cId="3709473396" sldId="265"/>
            <ac:picMk id="7174" creationId="{53F46179-2829-6D3A-B204-50B5EDC8E8B6}"/>
          </ac:picMkLst>
        </pc:picChg>
        <pc:cxnChg chg="add del">
          <ac:chgData name="鎌田 正也" userId="579a9bd25224270a" providerId="LiveId" clId="{CB1A58A8-E6B4-487D-9E36-8D4C153297C1}" dt="2023-01-28T05:26:31.200" v="1348"/>
          <ac:cxnSpMkLst>
            <pc:docMk/>
            <pc:sldMk cId="3709473396" sldId="265"/>
            <ac:cxnSpMk id="7177" creationId="{D2E57F3D-33BE-4306-87E6-245763719516}"/>
          </ac:cxnSpMkLst>
        </pc:cxnChg>
      </pc:sldChg>
      <pc:sldChg chg="addSp delSp modSp add mod modShow">
        <pc:chgData name="鎌田 正也" userId="579a9bd25224270a" providerId="LiveId" clId="{CB1A58A8-E6B4-487D-9E36-8D4C153297C1}" dt="2023-01-29T01:36:18.546" v="5676" actId="729"/>
        <pc:sldMkLst>
          <pc:docMk/>
          <pc:sldMk cId="4269079793" sldId="266"/>
        </pc:sldMkLst>
        <pc:spChg chg="mod">
          <ac:chgData name="鎌田 正也" userId="579a9bd25224270a" providerId="LiveId" clId="{CB1A58A8-E6B4-487D-9E36-8D4C153297C1}" dt="2023-01-28T14:01:34.723" v="4147" actId="404"/>
          <ac:spMkLst>
            <pc:docMk/>
            <pc:sldMk cId="4269079793" sldId="266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9T01:36:03.400" v="5675" actId="404"/>
          <ac:spMkLst>
            <pc:docMk/>
            <pc:sldMk cId="4269079793" sldId="266"/>
            <ac:spMk id="3" creationId="{1E3B5943-E5EE-5A56-7037-E84398077A07}"/>
          </ac:spMkLst>
        </pc:spChg>
        <pc:graphicFrameChg chg="add del mod">
          <ac:chgData name="鎌田 正也" userId="579a9bd25224270a" providerId="LiveId" clId="{CB1A58A8-E6B4-487D-9E36-8D4C153297C1}" dt="2023-01-29T01:14:19.365" v="4546" actId="478"/>
          <ac:graphicFrameMkLst>
            <pc:docMk/>
            <pc:sldMk cId="4269079793" sldId="266"/>
            <ac:graphicFrameMk id="5" creationId="{B5EE29D6-974E-EED5-8D95-3D907A8A148D}"/>
          </ac:graphicFrameMkLst>
        </pc:graphicFrameChg>
        <pc:picChg chg="add del mod">
          <ac:chgData name="鎌田 正也" userId="579a9bd25224270a" providerId="LiveId" clId="{CB1A58A8-E6B4-487D-9E36-8D4C153297C1}" dt="2023-01-29T01:30:21.611" v="5234" actId="478"/>
          <ac:picMkLst>
            <pc:docMk/>
            <pc:sldMk cId="4269079793" sldId="266"/>
            <ac:picMk id="4" creationId="{6A05905C-047C-6B6B-CBE2-2B547816E8C9}"/>
          </ac:picMkLst>
        </pc:picChg>
        <pc:picChg chg="add mod modCrop">
          <ac:chgData name="鎌田 正也" userId="579a9bd25224270a" providerId="LiveId" clId="{CB1A58A8-E6B4-487D-9E36-8D4C153297C1}" dt="2023-01-29T01:30:47.925" v="5239" actId="1076"/>
          <ac:picMkLst>
            <pc:docMk/>
            <pc:sldMk cId="4269079793" sldId="266"/>
            <ac:picMk id="7" creationId="{3E90A5C0-41C2-6CC6-012F-47A0CDD246B2}"/>
          </ac:picMkLst>
        </pc:picChg>
      </pc:sldChg>
      <pc:sldChg chg="modSp add del mod">
        <pc:chgData name="鎌田 正也" userId="579a9bd25224270a" providerId="LiveId" clId="{CB1A58A8-E6B4-487D-9E36-8D4C153297C1}" dt="2023-01-28T14:05:06.742" v="4498" actId="47"/>
        <pc:sldMkLst>
          <pc:docMk/>
          <pc:sldMk cId="2905342665" sldId="267"/>
        </pc:sldMkLst>
        <pc:spChg chg="mod">
          <ac:chgData name="鎌田 正也" userId="579a9bd25224270a" providerId="LiveId" clId="{CB1A58A8-E6B4-487D-9E36-8D4C153297C1}" dt="2023-01-28T02:31:44.924" v="141" actId="207"/>
          <ac:spMkLst>
            <pc:docMk/>
            <pc:sldMk cId="2905342665" sldId="267"/>
            <ac:spMk id="3" creationId="{1E3B5943-E5EE-5A56-7037-E84398077A07}"/>
          </ac:spMkLst>
        </pc:spChg>
      </pc:sldChg>
      <pc:sldChg chg="addSp delSp modSp add mod">
        <pc:chgData name="鎌田 正也" userId="579a9bd25224270a" providerId="LiveId" clId="{CB1A58A8-E6B4-487D-9E36-8D4C153297C1}" dt="2023-01-28T14:07:27.987" v="4510" actId="5793"/>
        <pc:sldMkLst>
          <pc:docMk/>
          <pc:sldMk cId="626302144" sldId="268"/>
        </pc:sldMkLst>
        <pc:spChg chg="mod">
          <ac:chgData name="鎌田 正也" userId="579a9bd25224270a" providerId="LiveId" clId="{CB1A58A8-E6B4-487D-9E36-8D4C153297C1}" dt="2023-01-28T14:07:27.987" v="4510" actId="5793"/>
          <ac:spMkLst>
            <pc:docMk/>
            <pc:sldMk cId="626302144" sldId="268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05:18:19.121" v="1190" actId="20577"/>
          <ac:spMkLst>
            <pc:docMk/>
            <pc:sldMk cId="626302144" sldId="268"/>
            <ac:spMk id="3" creationId="{1E3B5943-E5EE-5A56-7037-E84398077A07}"/>
          </ac:spMkLst>
        </pc:spChg>
        <pc:spChg chg="add del mod">
          <ac:chgData name="鎌田 正也" userId="579a9bd25224270a" providerId="LiveId" clId="{CB1A58A8-E6B4-487D-9E36-8D4C153297C1}" dt="2023-01-28T05:02:11.220" v="1145"/>
          <ac:spMkLst>
            <pc:docMk/>
            <pc:sldMk cId="626302144" sldId="268"/>
            <ac:spMk id="9" creationId="{CB412196-1A9E-11E2-6232-1D66333FFBAD}"/>
          </ac:spMkLst>
        </pc:spChg>
        <pc:spChg chg="add del">
          <ac:chgData name="鎌田 正也" userId="579a9bd25224270a" providerId="LiveId" clId="{CB1A58A8-E6B4-487D-9E36-8D4C153297C1}" dt="2023-01-28T05:02:47.859" v="1147" actId="11529"/>
          <ac:spMkLst>
            <pc:docMk/>
            <pc:sldMk cId="626302144" sldId="268"/>
            <ac:spMk id="10" creationId="{ADE8BBE7-FEFF-DE6B-DB74-FD032AF54479}"/>
          </ac:spMkLst>
        </pc:spChg>
        <pc:spChg chg="add del mod">
          <ac:chgData name="鎌田 正也" userId="579a9bd25224270a" providerId="LiveId" clId="{CB1A58A8-E6B4-487D-9E36-8D4C153297C1}" dt="2023-01-28T05:05:16.023" v="1158" actId="478"/>
          <ac:spMkLst>
            <pc:docMk/>
            <pc:sldMk cId="626302144" sldId="268"/>
            <ac:spMk id="11" creationId="{7FD2683F-FEE8-9C67-E156-5ACB86066BB3}"/>
          </ac:spMkLst>
        </pc:spChg>
        <pc:spChg chg="add mod">
          <ac:chgData name="鎌田 正也" userId="579a9bd25224270a" providerId="LiveId" clId="{CB1A58A8-E6B4-487D-9E36-8D4C153297C1}" dt="2023-01-28T05:23:21.793" v="1243" actId="1038"/>
          <ac:spMkLst>
            <pc:docMk/>
            <pc:sldMk cId="626302144" sldId="268"/>
            <ac:spMk id="12" creationId="{CBEFDFF7-E74C-5344-4D2B-679207234E4F}"/>
          </ac:spMkLst>
        </pc:spChg>
        <pc:spChg chg="add mod">
          <ac:chgData name="鎌田 正也" userId="579a9bd25224270a" providerId="LiveId" clId="{CB1A58A8-E6B4-487D-9E36-8D4C153297C1}" dt="2023-01-28T05:23:21.793" v="1243" actId="1038"/>
          <ac:spMkLst>
            <pc:docMk/>
            <pc:sldMk cId="626302144" sldId="268"/>
            <ac:spMk id="13" creationId="{3B8888C7-1573-C310-3003-638FDAE40427}"/>
          </ac:spMkLst>
        </pc:spChg>
        <pc:spChg chg="add mod">
          <ac:chgData name="鎌田 正也" userId="579a9bd25224270a" providerId="LiveId" clId="{CB1A58A8-E6B4-487D-9E36-8D4C153297C1}" dt="2023-01-28T05:24:32.786" v="1335" actId="14100"/>
          <ac:spMkLst>
            <pc:docMk/>
            <pc:sldMk cId="626302144" sldId="268"/>
            <ac:spMk id="14" creationId="{F0902DE3-BC79-9C9D-2CDC-C1C1EB0616EC}"/>
          </ac:spMkLst>
        </pc:spChg>
        <pc:spChg chg="add mod">
          <ac:chgData name="鎌田 正也" userId="579a9bd25224270a" providerId="LiveId" clId="{CB1A58A8-E6B4-487D-9E36-8D4C153297C1}" dt="2023-01-28T05:24:23.289" v="1332" actId="14100"/>
          <ac:spMkLst>
            <pc:docMk/>
            <pc:sldMk cId="626302144" sldId="268"/>
            <ac:spMk id="15" creationId="{E302B20A-1BF2-5180-C9D3-EFAE20440440}"/>
          </ac:spMkLst>
        </pc:spChg>
        <pc:picChg chg="add del mod">
          <ac:chgData name="鎌田 正也" userId="579a9bd25224270a" providerId="LiveId" clId="{CB1A58A8-E6B4-487D-9E36-8D4C153297C1}" dt="2023-01-28T04:47:51.104" v="1072" actId="478"/>
          <ac:picMkLst>
            <pc:docMk/>
            <pc:sldMk cId="626302144" sldId="268"/>
            <ac:picMk id="5" creationId="{FA87C519-B4C2-EC27-C433-EC17B0F1EE47}"/>
          </ac:picMkLst>
        </pc:picChg>
        <pc:picChg chg="add del mod">
          <ac:chgData name="鎌田 正也" userId="579a9bd25224270a" providerId="LiveId" clId="{CB1A58A8-E6B4-487D-9E36-8D4C153297C1}" dt="2023-01-28T05:08:04.457" v="1163" actId="478"/>
          <ac:picMkLst>
            <pc:docMk/>
            <pc:sldMk cId="626302144" sldId="268"/>
            <ac:picMk id="6" creationId="{561BA4E7-BC00-0727-896D-BE9BD85C83B8}"/>
          </ac:picMkLst>
        </pc:picChg>
        <pc:picChg chg="add del mod">
          <ac:chgData name="鎌田 正也" userId="579a9bd25224270a" providerId="LiveId" clId="{CB1A58A8-E6B4-487D-9E36-8D4C153297C1}" dt="2023-01-28T04:52:13.499" v="1085" actId="22"/>
          <ac:picMkLst>
            <pc:docMk/>
            <pc:sldMk cId="626302144" sldId="268"/>
            <ac:picMk id="8" creationId="{5EA4AC6C-5953-8FFB-54E2-DBA9CD888888}"/>
          </ac:picMkLst>
        </pc:picChg>
        <pc:picChg chg="add mod">
          <ac:chgData name="鎌田 正也" userId="579a9bd25224270a" providerId="LiveId" clId="{CB1A58A8-E6B4-487D-9E36-8D4C153297C1}" dt="2023-01-28T11:48:03.303" v="2992" actId="1076"/>
          <ac:picMkLst>
            <pc:docMk/>
            <pc:sldMk cId="626302144" sldId="268"/>
            <ac:picMk id="17" creationId="{9DF707FB-0649-4365-2D1D-C0B3EF86022D}"/>
          </ac:picMkLst>
        </pc:picChg>
        <pc:picChg chg="add del">
          <ac:chgData name="鎌田 正也" userId="579a9bd25224270a" providerId="LiveId" clId="{CB1A58A8-E6B4-487D-9E36-8D4C153297C1}" dt="2023-01-28T04:34:23.226" v="926" actId="478"/>
          <ac:picMkLst>
            <pc:docMk/>
            <pc:sldMk cId="626302144" sldId="268"/>
            <ac:picMk id="2056" creationId="{0E2A511E-A8BF-A6B3-0512-82CFD795CBDB}"/>
          </ac:picMkLst>
        </pc:picChg>
        <pc:picChg chg="add del mod">
          <ac:chgData name="鎌田 正也" userId="579a9bd25224270a" providerId="LiveId" clId="{CB1A58A8-E6B4-487D-9E36-8D4C153297C1}" dt="2023-01-28T04:58:33.079" v="1094"/>
          <ac:picMkLst>
            <pc:docMk/>
            <pc:sldMk cId="626302144" sldId="268"/>
            <ac:picMk id="6146" creationId="{FA62513E-9F78-B297-A05F-4CE1B69F8372}"/>
          </ac:picMkLst>
        </pc:picChg>
        <pc:picChg chg="add mod">
          <ac:chgData name="鎌田 正也" userId="579a9bd25224270a" providerId="LiveId" clId="{CB1A58A8-E6B4-487D-9E36-8D4C153297C1}" dt="2023-01-28T05:24:26.541" v="1334" actId="1076"/>
          <ac:picMkLst>
            <pc:docMk/>
            <pc:sldMk cId="626302144" sldId="268"/>
            <ac:picMk id="6148" creationId="{79C127C6-B0E0-6410-88C1-F5375CCAC1E4}"/>
          </ac:picMkLst>
        </pc:picChg>
      </pc:sldChg>
      <pc:sldChg chg="addSp delSp modSp add mod">
        <pc:chgData name="鎌田 正也" userId="579a9bd25224270a" providerId="LiveId" clId="{CB1A58A8-E6B4-487D-9E36-8D4C153297C1}" dt="2023-01-28T14:07:56.959" v="4531" actId="5793"/>
        <pc:sldMkLst>
          <pc:docMk/>
          <pc:sldMk cId="1905775400" sldId="269"/>
        </pc:sldMkLst>
        <pc:spChg chg="mod">
          <ac:chgData name="鎌田 正也" userId="579a9bd25224270a" providerId="LiveId" clId="{CB1A58A8-E6B4-487D-9E36-8D4C153297C1}" dt="2023-01-28T14:07:56.959" v="4531" actId="5793"/>
          <ac:spMkLst>
            <pc:docMk/>
            <pc:sldMk cId="1905775400" sldId="269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07:29:35.535" v="1953" actId="20577"/>
          <ac:spMkLst>
            <pc:docMk/>
            <pc:sldMk cId="1905775400" sldId="269"/>
            <ac:spMk id="3" creationId="{1E3B5943-E5EE-5A56-7037-E84398077A07}"/>
          </ac:spMkLst>
        </pc:spChg>
        <pc:spChg chg="add mod">
          <ac:chgData name="鎌田 正也" userId="579a9bd25224270a" providerId="LiveId" clId="{CB1A58A8-E6B4-487D-9E36-8D4C153297C1}" dt="2023-01-28T06:58:07.108" v="1621" actId="164"/>
          <ac:spMkLst>
            <pc:docMk/>
            <pc:sldMk cId="1905775400" sldId="269"/>
            <ac:spMk id="6" creationId="{50D187C2-C5B1-A45A-6AFE-E11D3064A228}"/>
          </ac:spMkLst>
        </pc:spChg>
        <pc:spChg chg="add del mod">
          <ac:chgData name="鎌田 正也" userId="579a9bd25224270a" providerId="LiveId" clId="{CB1A58A8-E6B4-487D-9E36-8D4C153297C1}" dt="2023-01-28T06:57:48.065" v="1617" actId="478"/>
          <ac:spMkLst>
            <pc:docMk/>
            <pc:sldMk cId="1905775400" sldId="269"/>
            <ac:spMk id="8" creationId="{C8E1F961-60A0-4A7D-B305-9594A7612535}"/>
          </ac:spMkLst>
        </pc:spChg>
        <pc:spChg chg="add mod">
          <ac:chgData name="鎌田 正也" userId="579a9bd25224270a" providerId="LiveId" clId="{CB1A58A8-E6B4-487D-9E36-8D4C153297C1}" dt="2023-01-28T07:28:48.672" v="1917" actId="14100"/>
          <ac:spMkLst>
            <pc:docMk/>
            <pc:sldMk cId="1905775400" sldId="269"/>
            <ac:spMk id="9" creationId="{D3B1F553-E65B-46DA-00F7-B4E206B0F2C1}"/>
          </ac:spMkLst>
        </pc:spChg>
        <pc:spChg chg="add mod">
          <ac:chgData name="鎌田 正也" userId="579a9bd25224270a" providerId="LiveId" clId="{CB1A58A8-E6B4-487D-9E36-8D4C153297C1}" dt="2023-01-28T07:28:44.388" v="1916" actId="1038"/>
          <ac:spMkLst>
            <pc:docMk/>
            <pc:sldMk cId="1905775400" sldId="269"/>
            <ac:spMk id="11" creationId="{88609B40-316D-804E-6AFD-B1B8CD77A776}"/>
          </ac:spMkLst>
        </pc:spChg>
        <pc:grpChg chg="add mod">
          <ac:chgData name="鎌田 正也" userId="579a9bd25224270a" providerId="LiveId" clId="{CB1A58A8-E6B4-487D-9E36-8D4C153297C1}" dt="2023-01-28T07:28:44.388" v="1916" actId="1038"/>
          <ac:grpSpMkLst>
            <pc:docMk/>
            <pc:sldMk cId="1905775400" sldId="269"/>
            <ac:grpSpMk id="10" creationId="{F6A3FDD8-EE8B-9FE8-FF38-E31B0067E9AB}"/>
          </ac:grpSpMkLst>
        </pc:grpChg>
        <pc:picChg chg="add mod">
          <ac:chgData name="鎌田 正也" userId="579a9bd25224270a" providerId="LiveId" clId="{CB1A58A8-E6B4-487D-9E36-8D4C153297C1}" dt="2023-01-28T06:58:07.108" v="1621" actId="164"/>
          <ac:picMkLst>
            <pc:docMk/>
            <pc:sldMk cId="1905775400" sldId="269"/>
            <ac:picMk id="5" creationId="{B55B704C-FBCE-AE67-2960-4D030CF39A99}"/>
          </ac:picMkLst>
        </pc:picChg>
        <pc:picChg chg="del">
          <ac:chgData name="鎌田 正也" userId="579a9bd25224270a" providerId="LiveId" clId="{CB1A58A8-E6B4-487D-9E36-8D4C153297C1}" dt="2023-01-28T05:31:04.864" v="1503" actId="478"/>
          <ac:picMkLst>
            <pc:docMk/>
            <pc:sldMk cId="1905775400" sldId="269"/>
            <ac:picMk id="7174" creationId="{53F46179-2829-6D3A-B204-50B5EDC8E8B6}"/>
          </ac:picMkLst>
        </pc:picChg>
        <pc:picChg chg="add del mod">
          <ac:chgData name="鎌田 正也" userId="579a9bd25224270a" providerId="LiveId" clId="{CB1A58A8-E6B4-487D-9E36-8D4C153297C1}" dt="2023-01-28T05:31:34.326" v="1510"/>
          <ac:picMkLst>
            <pc:docMk/>
            <pc:sldMk cId="1905775400" sldId="269"/>
            <ac:picMk id="8194" creationId="{6D86E783-0173-CA10-214B-EB76C495279C}"/>
          </ac:picMkLst>
        </pc:picChg>
      </pc:sldChg>
      <pc:sldChg chg="addSp delSp modSp add mod">
        <pc:chgData name="鎌田 正也" userId="579a9bd25224270a" providerId="LiveId" clId="{CB1A58A8-E6B4-487D-9E36-8D4C153297C1}" dt="2023-01-28T14:07:43.860" v="4529" actId="20577"/>
        <pc:sldMkLst>
          <pc:docMk/>
          <pc:sldMk cId="1010092026" sldId="270"/>
        </pc:sldMkLst>
        <pc:spChg chg="mod">
          <ac:chgData name="鎌田 正也" userId="579a9bd25224270a" providerId="LiveId" clId="{CB1A58A8-E6B4-487D-9E36-8D4C153297C1}" dt="2023-01-28T14:07:43.860" v="4529" actId="20577"/>
          <ac:spMkLst>
            <pc:docMk/>
            <pc:sldMk cId="1010092026" sldId="270"/>
            <ac:spMk id="2" creationId="{8D058DFE-3DDA-A747-9631-42B5DC5A1D15}"/>
          </ac:spMkLst>
        </pc:spChg>
        <pc:spChg chg="del mod">
          <ac:chgData name="鎌田 正也" userId="579a9bd25224270a" providerId="LiveId" clId="{CB1A58A8-E6B4-487D-9E36-8D4C153297C1}" dt="2023-01-28T07:30:52.584" v="1960" actId="478"/>
          <ac:spMkLst>
            <pc:docMk/>
            <pc:sldMk cId="1010092026" sldId="270"/>
            <ac:spMk id="3" creationId="{1E3B5943-E5EE-5A56-7037-E84398077A07}"/>
          </ac:spMkLst>
        </pc:spChg>
        <pc:picChg chg="add mod">
          <ac:chgData name="鎌田 正也" userId="579a9bd25224270a" providerId="LiveId" clId="{CB1A58A8-E6B4-487D-9E36-8D4C153297C1}" dt="2023-01-28T07:31:40.412" v="1974" actId="1036"/>
          <ac:picMkLst>
            <pc:docMk/>
            <pc:sldMk cId="1010092026" sldId="270"/>
            <ac:picMk id="5" creationId="{50361BFC-DE98-A112-867A-4E92FE3BBA64}"/>
          </ac:picMkLst>
        </pc:picChg>
        <pc:picChg chg="del">
          <ac:chgData name="鎌田 正也" userId="579a9bd25224270a" providerId="LiveId" clId="{CB1A58A8-E6B4-487D-9E36-8D4C153297C1}" dt="2023-01-28T07:30:53.577" v="1961" actId="478"/>
          <ac:picMkLst>
            <pc:docMk/>
            <pc:sldMk cId="1010092026" sldId="270"/>
            <ac:picMk id="7174" creationId="{53F46179-2829-6D3A-B204-50B5EDC8E8B6}"/>
          </ac:picMkLst>
        </pc:picChg>
      </pc:sldChg>
      <pc:sldChg chg="addSp delSp modSp add mod">
        <pc:chgData name="鎌田 正也" userId="579a9bd25224270a" providerId="LiveId" clId="{CB1A58A8-E6B4-487D-9E36-8D4C153297C1}" dt="2023-01-28T14:08:14.527" v="4532" actId="5793"/>
        <pc:sldMkLst>
          <pc:docMk/>
          <pc:sldMk cId="3319393898" sldId="271"/>
        </pc:sldMkLst>
        <pc:spChg chg="mod">
          <ac:chgData name="鎌田 正也" userId="579a9bd25224270a" providerId="LiveId" clId="{CB1A58A8-E6B4-487D-9E36-8D4C153297C1}" dt="2023-01-28T14:08:14.527" v="4532" actId="5793"/>
          <ac:spMkLst>
            <pc:docMk/>
            <pc:sldMk cId="3319393898" sldId="271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08:10:49.562" v="2413" actId="20577"/>
          <ac:spMkLst>
            <pc:docMk/>
            <pc:sldMk cId="3319393898" sldId="271"/>
            <ac:spMk id="3" creationId="{1E3B5943-E5EE-5A56-7037-E84398077A07}"/>
          </ac:spMkLst>
        </pc:spChg>
        <pc:spChg chg="add mod">
          <ac:chgData name="鎌田 正也" userId="579a9bd25224270a" providerId="LiveId" clId="{CB1A58A8-E6B4-487D-9E36-8D4C153297C1}" dt="2023-01-28T12:49:36.622" v="3589" actId="14100"/>
          <ac:spMkLst>
            <pc:docMk/>
            <pc:sldMk cId="3319393898" sldId="271"/>
            <ac:spMk id="4" creationId="{12CED7C2-16CF-CCCD-4AC2-6220E5EBED6E}"/>
          </ac:spMkLst>
        </pc:spChg>
        <pc:spChg chg="mod">
          <ac:chgData name="鎌田 正也" userId="579a9bd25224270a" providerId="LiveId" clId="{CB1A58A8-E6B4-487D-9E36-8D4C153297C1}" dt="2023-01-28T08:10:54.617" v="2427" actId="20577"/>
          <ac:spMkLst>
            <pc:docMk/>
            <pc:sldMk cId="3319393898" sldId="271"/>
            <ac:spMk id="11" creationId="{88609B40-316D-804E-6AFD-B1B8CD77A776}"/>
          </ac:spMkLst>
        </pc:spChg>
        <pc:picChg chg="add del">
          <ac:chgData name="鎌田 正也" userId="579a9bd25224270a" providerId="LiveId" clId="{CB1A58A8-E6B4-487D-9E36-8D4C153297C1}" dt="2023-01-28T07:52:21.305" v="2084" actId="22"/>
          <ac:picMkLst>
            <pc:docMk/>
            <pc:sldMk cId="3319393898" sldId="271"/>
            <ac:picMk id="8" creationId="{27DDAF55-A12B-AD9C-8F8A-5927A53DB92A}"/>
          </ac:picMkLst>
        </pc:picChg>
        <pc:picChg chg="add del">
          <ac:chgData name="鎌田 正也" userId="579a9bd25224270a" providerId="LiveId" clId="{CB1A58A8-E6B4-487D-9E36-8D4C153297C1}" dt="2023-01-28T07:52:24.419" v="2086" actId="22"/>
          <ac:picMkLst>
            <pc:docMk/>
            <pc:sldMk cId="3319393898" sldId="271"/>
            <ac:picMk id="13" creationId="{E604D462-7603-CC88-76D1-1E4679E4671B}"/>
          </ac:picMkLst>
        </pc:picChg>
      </pc:sldChg>
      <pc:sldChg chg="addSp delSp modSp add mod">
        <pc:chgData name="鎌田 正也" userId="579a9bd25224270a" providerId="LiveId" clId="{CB1A58A8-E6B4-487D-9E36-8D4C153297C1}" dt="2023-01-28T14:08:18.413" v="4533" actId="5793"/>
        <pc:sldMkLst>
          <pc:docMk/>
          <pc:sldMk cId="3042801104" sldId="272"/>
        </pc:sldMkLst>
        <pc:spChg chg="mod">
          <ac:chgData name="鎌田 正也" userId="579a9bd25224270a" providerId="LiveId" clId="{CB1A58A8-E6B4-487D-9E36-8D4C153297C1}" dt="2023-01-28T14:08:18.413" v="4533" actId="5793"/>
          <ac:spMkLst>
            <pc:docMk/>
            <pc:sldMk cId="3042801104" sldId="272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08:05:35.954" v="2318" actId="20577"/>
          <ac:spMkLst>
            <pc:docMk/>
            <pc:sldMk cId="3042801104" sldId="272"/>
            <ac:spMk id="3" creationId="{1E3B5943-E5EE-5A56-7037-E84398077A07}"/>
          </ac:spMkLst>
        </pc:spChg>
        <pc:spChg chg="del">
          <ac:chgData name="鎌田 正也" userId="579a9bd25224270a" providerId="LiveId" clId="{CB1A58A8-E6B4-487D-9E36-8D4C153297C1}" dt="2023-01-28T07:52:33.525" v="2088" actId="478"/>
          <ac:spMkLst>
            <pc:docMk/>
            <pc:sldMk cId="3042801104" sldId="272"/>
            <ac:spMk id="4" creationId="{12CED7C2-16CF-CCCD-4AC2-6220E5EBED6E}"/>
          </ac:spMkLst>
        </pc:spChg>
        <pc:spChg chg="del">
          <ac:chgData name="鎌田 正也" userId="579a9bd25224270a" providerId="LiveId" clId="{CB1A58A8-E6B4-487D-9E36-8D4C153297C1}" dt="2023-01-28T07:52:33.525" v="2088" actId="478"/>
          <ac:spMkLst>
            <pc:docMk/>
            <pc:sldMk cId="3042801104" sldId="272"/>
            <ac:spMk id="9" creationId="{D3B1F553-E65B-46DA-00F7-B4E206B0F2C1}"/>
          </ac:spMkLst>
        </pc:spChg>
        <pc:spChg chg="del">
          <ac:chgData name="鎌田 正也" userId="579a9bd25224270a" providerId="LiveId" clId="{CB1A58A8-E6B4-487D-9E36-8D4C153297C1}" dt="2023-01-28T07:52:33.525" v="2088" actId="478"/>
          <ac:spMkLst>
            <pc:docMk/>
            <pc:sldMk cId="3042801104" sldId="272"/>
            <ac:spMk id="11" creationId="{88609B40-316D-804E-6AFD-B1B8CD77A776}"/>
          </ac:spMkLst>
        </pc:spChg>
        <pc:spChg chg="add mod">
          <ac:chgData name="鎌田 正也" userId="579a9bd25224270a" providerId="LiveId" clId="{CB1A58A8-E6B4-487D-9E36-8D4C153297C1}" dt="2023-01-28T08:05:43.444" v="2336" actId="1035"/>
          <ac:spMkLst>
            <pc:docMk/>
            <pc:sldMk cId="3042801104" sldId="272"/>
            <ac:spMk id="12" creationId="{4651D2E1-F4F5-F6F5-84E5-07865316E925}"/>
          </ac:spMkLst>
        </pc:spChg>
        <pc:grpChg chg="del">
          <ac:chgData name="鎌田 正也" userId="579a9bd25224270a" providerId="LiveId" clId="{CB1A58A8-E6B4-487D-9E36-8D4C153297C1}" dt="2023-01-28T07:52:33.525" v="2088" actId="478"/>
          <ac:grpSpMkLst>
            <pc:docMk/>
            <pc:sldMk cId="3042801104" sldId="272"/>
            <ac:grpSpMk id="10" creationId="{F6A3FDD8-EE8B-9FE8-FF38-E31B0067E9AB}"/>
          </ac:grpSpMkLst>
        </pc:grpChg>
        <pc:picChg chg="add mod">
          <ac:chgData name="鎌田 正也" userId="579a9bd25224270a" providerId="LiveId" clId="{CB1A58A8-E6B4-487D-9E36-8D4C153297C1}" dt="2023-01-28T08:05:43.444" v="2336" actId="1035"/>
          <ac:picMkLst>
            <pc:docMk/>
            <pc:sldMk cId="3042801104" sldId="272"/>
            <ac:picMk id="8" creationId="{57A81C13-4EAE-3322-C0E8-99CFE42466FF}"/>
          </ac:picMkLst>
        </pc:picChg>
      </pc:sldChg>
      <pc:sldChg chg="add del">
        <pc:chgData name="鎌田 正也" userId="579a9bd25224270a" providerId="LiveId" clId="{CB1A58A8-E6B4-487D-9E36-8D4C153297C1}" dt="2023-01-28T07:43:49.240" v="1996" actId="47"/>
        <pc:sldMkLst>
          <pc:docMk/>
          <pc:sldMk cId="3301648090" sldId="272"/>
        </pc:sldMkLst>
      </pc:sldChg>
      <pc:sldChg chg="addSp delSp modSp add del mod ord">
        <pc:chgData name="鎌田 正也" userId="579a9bd25224270a" providerId="LiveId" clId="{CB1A58A8-E6B4-487D-9E36-8D4C153297C1}" dt="2023-01-28T11:47:48.192" v="2991" actId="47"/>
        <pc:sldMkLst>
          <pc:docMk/>
          <pc:sldMk cId="3791662374" sldId="273"/>
        </pc:sldMkLst>
        <pc:spChg chg="mod">
          <ac:chgData name="鎌田 正也" userId="579a9bd25224270a" providerId="LiveId" clId="{CB1A58A8-E6B4-487D-9E36-8D4C153297C1}" dt="2023-01-28T10:53:34.532" v="2928" actId="11"/>
          <ac:spMkLst>
            <pc:docMk/>
            <pc:sldMk cId="3791662374" sldId="273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08:15:36.455" v="2639" actId="20577"/>
          <ac:spMkLst>
            <pc:docMk/>
            <pc:sldMk cId="3791662374" sldId="273"/>
            <ac:spMk id="3" creationId="{1E3B5943-E5EE-5A56-7037-E84398077A07}"/>
          </ac:spMkLst>
        </pc:spChg>
        <pc:spChg chg="add del">
          <ac:chgData name="鎌田 正也" userId="579a9bd25224270a" providerId="LiveId" clId="{CB1A58A8-E6B4-487D-9E36-8D4C153297C1}" dt="2023-01-28T08:46:18.399" v="2656" actId="22"/>
          <ac:spMkLst>
            <pc:docMk/>
            <pc:sldMk cId="3791662374" sldId="273"/>
            <ac:spMk id="10" creationId="{BE57A4C5-CEEF-8C95-3602-DE8956EB85B3}"/>
          </ac:spMkLst>
        </pc:spChg>
        <pc:spChg chg="del">
          <ac:chgData name="鎌田 正也" userId="579a9bd25224270a" providerId="LiveId" clId="{CB1A58A8-E6B4-487D-9E36-8D4C153297C1}" dt="2023-01-28T08:14:30.560" v="2553" actId="478"/>
          <ac:spMkLst>
            <pc:docMk/>
            <pc:sldMk cId="3791662374" sldId="273"/>
            <ac:spMk id="12" creationId="{4651D2E1-F4F5-F6F5-84E5-07865316E925}"/>
          </ac:spMkLst>
        </pc:spChg>
        <pc:picChg chg="add del mod">
          <ac:chgData name="鎌田 正也" userId="579a9bd25224270a" providerId="LiveId" clId="{CB1A58A8-E6B4-487D-9E36-8D4C153297C1}" dt="2023-01-28T08:16:33.538" v="2643" actId="22"/>
          <ac:picMkLst>
            <pc:docMk/>
            <pc:sldMk cId="3791662374" sldId="273"/>
            <ac:picMk id="5" creationId="{6BDC9442-EA4A-780C-ADDE-4E0CCF647570}"/>
          </ac:picMkLst>
        </pc:picChg>
        <pc:picChg chg="add mod">
          <ac:chgData name="鎌田 正也" userId="579a9bd25224270a" providerId="LiveId" clId="{CB1A58A8-E6B4-487D-9E36-8D4C153297C1}" dt="2023-01-28T08:20:57.611" v="2654" actId="1076"/>
          <ac:picMkLst>
            <pc:docMk/>
            <pc:sldMk cId="3791662374" sldId="273"/>
            <ac:picMk id="7" creationId="{EA647589-70CD-FC7D-66C2-8D583AF082D0}"/>
          </ac:picMkLst>
        </pc:picChg>
        <pc:picChg chg="del">
          <ac:chgData name="鎌田 正也" userId="579a9bd25224270a" providerId="LiveId" clId="{CB1A58A8-E6B4-487D-9E36-8D4C153297C1}" dt="2023-01-28T08:14:29.136" v="2552" actId="478"/>
          <ac:picMkLst>
            <pc:docMk/>
            <pc:sldMk cId="3791662374" sldId="273"/>
            <ac:picMk id="8" creationId="{57A81C13-4EAE-3322-C0E8-99CFE42466FF}"/>
          </ac:picMkLst>
        </pc:picChg>
      </pc:sldChg>
      <pc:sldChg chg="addSp delSp modSp add mod">
        <pc:chgData name="鎌田 正也" userId="579a9bd25224270a" providerId="LiveId" clId="{CB1A58A8-E6B4-487D-9E36-8D4C153297C1}" dt="2023-01-28T14:08:26.493" v="4535" actId="5793"/>
        <pc:sldMkLst>
          <pc:docMk/>
          <pc:sldMk cId="3041191394" sldId="274"/>
        </pc:sldMkLst>
        <pc:spChg chg="mod">
          <ac:chgData name="鎌田 正也" userId="579a9bd25224270a" providerId="LiveId" clId="{CB1A58A8-E6B4-487D-9E36-8D4C153297C1}" dt="2023-01-28T14:08:26.493" v="4535" actId="5793"/>
          <ac:spMkLst>
            <pc:docMk/>
            <pc:sldMk cId="3041191394" sldId="274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10:46:56.441" v="2901" actId="404"/>
          <ac:spMkLst>
            <pc:docMk/>
            <pc:sldMk cId="3041191394" sldId="274"/>
            <ac:spMk id="3" creationId="{1E3B5943-E5EE-5A56-7037-E84398077A07}"/>
          </ac:spMkLst>
        </pc:spChg>
        <pc:picChg chg="add del mod">
          <ac:chgData name="鎌田 正也" userId="579a9bd25224270a" providerId="LiveId" clId="{CB1A58A8-E6B4-487D-9E36-8D4C153297C1}" dt="2023-01-28T10:44:59.516" v="2775" actId="478"/>
          <ac:picMkLst>
            <pc:docMk/>
            <pc:sldMk cId="3041191394" sldId="274"/>
            <ac:picMk id="5" creationId="{60AAACA0-0950-D871-C0AC-187A26FF730A}"/>
          </ac:picMkLst>
        </pc:picChg>
        <pc:picChg chg="add mod">
          <ac:chgData name="鎌田 正也" userId="579a9bd25224270a" providerId="LiveId" clId="{CB1A58A8-E6B4-487D-9E36-8D4C153297C1}" dt="2023-01-28T10:45:10.618" v="2781" actId="1076"/>
          <ac:picMkLst>
            <pc:docMk/>
            <pc:sldMk cId="3041191394" sldId="274"/>
            <ac:picMk id="7" creationId="{66E624EC-FA23-6349-D163-206C6C15E749}"/>
          </ac:picMkLst>
        </pc:picChg>
        <pc:picChg chg="add mod">
          <ac:chgData name="鎌田 正也" userId="579a9bd25224270a" providerId="LiveId" clId="{CB1A58A8-E6B4-487D-9E36-8D4C153297C1}" dt="2023-01-28T10:45:49.063" v="2785" actId="1076"/>
          <ac:picMkLst>
            <pc:docMk/>
            <pc:sldMk cId="3041191394" sldId="274"/>
            <ac:picMk id="9" creationId="{058142C5-87EF-B93E-365D-7E92D51B0774}"/>
          </ac:picMkLst>
        </pc:picChg>
      </pc:sldChg>
      <pc:sldChg chg="addSp modSp add mod">
        <pc:chgData name="鎌田 正也" userId="579a9bd25224270a" providerId="LiveId" clId="{CB1A58A8-E6B4-487D-9E36-8D4C153297C1}" dt="2023-01-28T14:08:30.209" v="4536" actId="5793"/>
        <pc:sldMkLst>
          <pc:docMk/>
          <pc:sldMk cId="718714693" sldId="275"/>
        </pc:sldMkLst>
        <pc:spChg chg="mod ord">
          <ac:chgData name="鎌田 正也" userId="579a9bd25224270a" providerId="LiveId" clId="{CB1A58A8-E6B4-487D-9E36-8D4C153297C1}" dt="2023-01-28T14:08:30.209" v="4536" actId="5793"/>
          <ac:spMkLst>
            <pc:docMk/>
            <pc:sldMk cId="718714693" sldId="275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10:48:35.588" v="2906" actId="207"/>
          <ac:spMkLst>
            <pc:docMk/>
            <pc:sldMk cId="718714693" sldId="275"/>
            <ac:spMk id="3" creationId="{1E3B5943-E5EE-5A56-7037-E84398077A07}"/>
          </ac:spMkLst>
        </pc:spChg>
        <pc:spChg chg="mod">
          <ac:chgData name="鎌田 正也" userId="579a9bd25224270a" providerId="LiveId" clId="{CB1A58A8-E6B4-487D-9E36-8D4C153297C1}" dt="2023-01-28T12:51:57.065" v="3665" actId="14100"/>
          <ac:spMkLst>
            <pc:docMk/>
            <pc:sldMk cId="718714693" sldId="275"/>
            <ac:spMk id="4" creationId="{12CED7C2-16CF-CCCD-4AC2-6220E5EBED6E}"/>
          </ac:spMkLst>
        </pc:spChg>
        <pc:spChg chg="add mod">
          <ac:chgData name="鎌田 正也" userId="579a9bd25224270a" providerId="LiveId" clId="{CB1A58A8-E6B4-487D-9E36-8D4C153297C1}" dt="2023-01-28T12:52:06.067" v="3668" actId="14100"/>
          <ac:spMkLst>
            <pc:docMk/>
            <pc:sldMk cId="718714693" sldId="275"/>
            <ac:spMk id="7" creationId="{281BEDAA-1A94-2BB7-C6B2-0B6AB54ABC05}"/>
          </ac:spMkLst>
        </pc:spChg>
      </pc:sldChg>
      <pc:sldChg chg="add del">
        <pc:chgData name="鎌田 正也" userId="579a9bd25224270a" providerId="LiveId" clId="{CB1A58A8-E6B4-487D-9E36-8D4C153297C1}" dt="2023-01-28T08:16:38.537" v="2646"/>
        <pc:sldMkLst>
          <pc:docMk/>
          <pc:sldMk cId="3734624463" sldId="275"/>
        </pc:sldMkLst>
      </pc:sldChg>
      <pc:sldChg chg="addSp delSp modSp add mod">
        <pc:chgData name="鎌田 正也" userId="579a9bd25224270a" providerId="LiveId" clId="{CB1A58A8-E6B4-487D-9E36-8D4C153297C1}" dt="2023-01-28T14:08:22.832" v="4534" actId="5793"/>
        <pc:sldMkLst>
          <pc:docMk/>
          <pc:sldMk cId="3186419159" sldId="276"/>
        </pc:sldMkLst>
        <pc:spChg chg="mod">
          <ac:chgData name="鎌田 正也" userId="579a9bd25224270a" providerId="LiveId" clId="{CB1A58A8-E6B4-487D-9E36-8D4C153297C1}" dt="2023-01-28T14:08:22.832" v="4534" actId="5793"/>
          <ac:spMkLst>
            <pc:docMk/>
            <pc:sldMk cId="3186419159" sldId="276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08:48:11.068" v="2675" actId="21"/>
          <ac:spMkLst>
            <pc:docMk/>
            <pc:sldMk cId="3186419159" sldId="276"/>
            <ac:spMk id="3" creationId="{1E3B5943-E5EE-5A56-7037-E84398077A07}"/>
          </ac:spMkLst>
        </pc:spChg>
        <pc:spChg chg="add mod">
          <ac:chgData name="鎌田 正也" userId="579a9bd25224270a" providerId="LiveId" clId="{CB1A58A8-E6B4-487D-9E36-8D4C153297C1}" dt="2023-01-28T10:38:20.213" v="2707" actId="14100"/>
          <ac:spMkLst>
            <pc:docMk/>
            <pc:sldMk cId="3186419159" sldId="276"/>
            <ac:spMk id="11" creationId="{E6A0B347-6894-F322-D2D9-D02927E77D29}"/>
          </ac:spMkLst>
        </pc:spChg>
        <pc:spChg chg="add mod">
          <ac:chgData name="鎌田 正也" userId="579a9bd25224270a" providerId="LiveId" clId="{CB1A58A8-E6B4-487D-9E36-8D4C153297C1}" dt="2023-01-28T10:38:50.427" v="2773" actId="1076"/>
          <ac:spMkLst>
            <pc:docMk/>
            <pc:sldMk cId="3186419159" sldId="276"/>
            <ac:spMk id="12" creationId="{0A95F94B-A158-D83F-3A13-7EF0A2BD33DC}"/>
          </ac:spMkLst>
        </pc:spChg>
        <pc:picChg chg="add del">
          <ac:chgData name="鎌田 正也" userId="579a9bd25224270a" providerId="LiveId" clId="{CB1A58A8-E6B4-487D-9E36-8D4C153297C1}" dt="2023-01-28T08:46:54.336" v="2661" actId="22"/>
          <ac:picMkLst>
            <pc:docMk/>
            <pc:sldMk cId="3186419159" sldId="276"/>
            <ac:picMk id="5" creationId="{0E9CE30C-0DB0-517C-B369-CA25EDDC4D27}"/>
          </ac:picMkLst>
        </pc:picChg>
        <pc:picChg chg="del">
          <ac:chgData name="鎌田 正也" userId="579a9bd25224270a" providerId="LiveId" clId="{CB1A58A8-E6B4-487D-9E36-8D4C153297C1}" dt="2023-01-28T08:46:23.611" v="2658" actId="478"/>
          <ac:picMkLst>
            <pc:docMk/>
            <pc:sldMk cId="3186419159" sldId="276"/>
            <ac:picMk id="7" creationId="{EA647589-70CD-FC7D-66C2-8D583AF082D0}"/>
          </ac:picMkLst>
        </pc:picChg>
        <pc:picChg chg="add del mod">
          <ac:chgData name="鎌田 正也" userId="579a9bd25224270a" providerId="LiveId" clId="{CB1A58A8-E6B4-487D-9E36-8D4C153297C1}" dt="2023-01-28T08:48:06.419" v="2673" actId="22"/>
          <ac:picMkLst>
            <pc:docMk/>
            <pc:sldMk cId="3186419159" sldId="276"/>
            <ac:picMk id="8" creationId="{91DC8D3E-4FD4-59A8-9D2C-942AD4900B70}"/>
          </ac:picMkLst>
        </pc:picChg>
        <pc:picChg chg="add mod">
          <ac:chgData name="鎌田 正也" userId="579a9bd25224270a" providerId="LiveId" clId="{CB1A58A8-E6B4-487D-9E36-8D4C153297C1}" dt="2023-01-28T08:48:40.885" v="2692" actId="1076"/>
          <ac:picMkLst>
            <pc:docMk/>
            <pc:sldMk cId="3186419159" sldId="276"/>
            <ac:picMk id="10" creationId="{FAD7E58D-EDC5-AB3C-DEF6-926B80EFBCE7}"/>
          </ac:picMkLst>
        </pc:picChg>
      </pc:sldChg>
      <pc:sldChg chg="addSp delSp modSp add del mod">
        <pc:chgData name="鎌田 正也" userId="579a9bd25224270a" providerId="LiveId" clId="{CB1A58A8-E6B4-487D-9E36-8D4C153297C1}" dt="2023-01-28T11:01:19.499" v="2955" actId="47"/>
        <pc:sldMkLst>
          <pc:docMk/>
          <pc:sldMk cId="1597247312" sldId="277"/>
        </pc:sldMkLst>
        <pc:spChg chg="mod">
          <ac:chgData name="鎌田 正也" userId="579a9bd25224270a" providerId="LiveId" clId="{CB1A58A8-E6B4-487D-9E36-8D4C153297C1}" dt="2023-01-28T10:54:43.099" v="2933" actId="11"/>
          <ac:spMkLst>
            <pc:docMk/>
            <pc:sldMk cId="1597247312" sldId="277"/>
            <ac:spMk id="2" creationId="{8D058DFE-3DDA-A747-9631-42B5DC5A1D15}"/>
          </ac:spMkLst>
        </pc:spChg>
        <pc:spChg chg="mod">
          <ac:chgData name="鎌田 正也" userId="579a9bd25224270a" providerId="LiveId" clId="{CB1A58A8-E6B4-487D-9E36-8D4C153297C1}" dt="2023-01-28T10:49:26.165" v="2917" actId="20577"/>
          <ac:spMkLst>
            <pc:docMk/>
            <pc:sldMk cId="1597247312" sldId="277"/>
            <ac:spMk id="3" creationId="{1E3B5943-E5EE-5A56-7037-E84398077A07}"/>
          </ac:spMkLst>
        </pc:spChg>
        <pc:spChg chg="del">
          <ac:chgData name="鎌田 正也" userId="579a9bd25224270a" providerId="LiveId" clId="{CB1A58A8-E6B4-487D-9E36-8D4C153297C1}" dt="2023-01-28T10:49:15.639" v="2912" actId="478"/>
          <ac:spMkLst>
            <pc:docMk/>
            <pc:sldMk cId="1597247312" sldId="277"/>
            <ac:spMk id="4" creationId="{12CED7C2-16CF-CCCD-4AC2-6220E5EBED6E}"/>
          </ac:spMkLst>
        </pc:spChg>
        <pc:spChg chg="del">
          <ac:chgData name="鎌田 正也" userId="579a9bd25224270a" providerId="LiveId" clId="{CB1A58A8-E6B4-487D-9E36-8D4C153297C1}" dt="2023-01-28T10:49:15.639" v="2912" actId="478"/>
          <ac:spMkLst>
            <pc:docMk/>
            <pc:sldMk cId="1597247312" sldId="277"/>
            <ac:spMk id="9" creationId="{D3B1F553-E65B-46DA-00F7-B4E206B0F2C1}"/>
          </ac:spMkLst>
        </pc:spChg>
        <pc:spChg chg="del">
          <ac:chgData name="鎌田 正也" userId="579a9bd25224270a" providerId="LiveId" clId="{CB1A58A8-E6B4-487D-9E36-8D4C153297C1}" dt="2023-01-28T10:49:15.639" v="2912" actId="478"/>
          <ac:spMkLst>
            <pc:docMk/>
            <pc:sldMk cId="1597247312" sldId="277"/>
            <ac:spMk id="11" creationId="{88609B40-316D-804E-6AFD-B1B8CD77A776}"/>
          </ac:spMkLst>
        </pc:spChg>
        <pc:grpChg chg="del">
          <ac:chgData name="鎌田 正也" userId="579a9bd25224270a" providerId="LiveId" clId="{CB1A58A8-E6B4-487D-9E36-8D4C153297C1}" dt="2023-01-28T10:49:10.686" v="2911" actId="478"/>
          <ac:grpSpMkLst>
            <pc:docMk/>
            <pc:sldMk cId="1597247312" sldId="277"/>
            <ac:grpSpMk id="10" creationId="{F6A3FDD8-EE8B-9FE8-FF38-E31B0067E9AB}"/>
          </ac:grpSpMkLst>
        </pc:grpChg>
        <pc:picChg chg="add del mod">
          <ac:chgData name="鎌田 正也" userId="579a9bd25224270a" providerId="LiveId" clId="{CB1A58A8-E6B4-487D-9E36-8D4C153297C1}" dt="2023-01-28T11:00:21.996" v="2941" actId="21"/>
          <ac:picMkLst>
            <pc:docMk/>
            <pc:sldMk cId="1597247312" sldId="277"/>
            <ac:picMk id="8" creationId="{45AE4662-19C4-4209-60DE-DB7DDDFE9E65}"/>
          </ac:picMkLst>
        </pc:picChg>
      </pc:sldChg>
      <pc:sldChg chg="addSp delSp modSp add del mod">
        <pc:chgData name="鎌田 正也" userId="579a9bd25224270a" providerId="LiveId" clId="{CB1A58A8-E6B4-487D-9E36-8D4C153297C1}" dt="2023-01-28T12:52:25.589" v="3669" actId="47"/>
        <pc:sldMkLst>
          <pc:docMk/>
          <pc:sldMk cId="1070468968" sldId="278"/>
        </pc:sldMkLst>
        <pc:picChg chg="add del mod">
          <ac:chgData name="鎌田 正也" userId="579a9bd25224270a" providerId="LiveId" clId="{CB1A58A8-E6B4-487D-9E36-8D4C153297C1}" dt="2023-01-28T12:50:38.711" v="3598" actId="21"/>
          <ac:picMkLst>
            <pc:docMk/>
            <pc:sldMk cId="1070468968" sldId="278"/>
            <ac:picMk id="4" creationId="{781EA4B5-55BD-6789-A2B6-70F6C194B7CF}"/>
          </ac:picMkLst>
        </pc:picChg>
      </pc:sldChg>
      <pc:sldChg chg="add del">
        <pc:chgData name="鎌田 正也" userId="579a9bd25224270a" providerId="LiveId" clId="{CB1A58A8-E6B4-487D-9E36-8D4C153297C1}" dt="2023-01-28T10:55:34.118" v="2936" actId="47"/>
        <pc:sldMkLst>
          <pc:docMk/>
          <pc:sldMk cId="2087402923" sldId="279"/>
        </pc:sldMkLst>
      </pc:sldChg>
      <pc:sldChg chg="add del">
        <pc:chgData name="鎌田 正也" userId="579a9bd25224270a" providerId="LiveId" clId="{CB1A58A8-E6B4-487D-9E36-8D4C153297C1}" dt="2023-01-28T12:52:28.239" v="3670" actId="47"/>
        <pc:sldMkLst>
          <pc:docMk/>
          <pc:sldMk cId="2399523644" sldId="279"/>
        </pc:sldMkLst>
      </pc:sldChg>
      <pc:sldChg chg="new del">
        <pc:chgData name="鎌田 正也" userId="579a9bd25224270a" providerId="LiveId" clId="{CB1A58A8-E6B4-487D-9E36-8D4C153297C1}" dt="2023-01-28T11:00:48.680" v="2948" actId="680"/>
        <pc:sldMkLst>
          <pc:docMk/>
          <pc:sldMk cId="2287052176" sldId="280"/>
        </pc:sldMkLst>
      </pc:sldChg>
      <pc:sldChg chg="addSp delSp modSp new mod ord modShow">
        <pc:chgData name="鎌田 正也" userId="579a9bd25224270a" providerId="LiveId" clId="{CB1A58A8-E6B4-487D-9E36-8D4C153297C1}" dt="2023-01-28T14:08:34.051" v="4537" actId="5793"/>
        <pc:sldMkLst>
          <pc:docMk/>
          <pc:sldMk cId="2555171793" sldId="280"/>
        </pc:sldMkLst>
        <pc:spChg chg="mod">
          <ac:chgData name="鎌田 正也" userId="579a9bd25224270a" providerId="LiveId" clId="{CB1A58A8-E6B4-487D-9E36-8D4C153297C1}" dt="2023-01-28T14:08:34.051" v="4537" actId="5793"/>
          <ac:spMkLst>
            <pc:docMk/>
            <pc:sldMk cId="2555171793" sldId="280"/>
            <ac:spMk id="2" creationId="{5753CB65-F786-5FD5-C387-DC7C57C60177}"/>
          </ac:spMkLst>
        </pc:spChg>
        <pc:spChg chg="mod">
          <ac:chgData name="鎌田 正也" userId="579a9bd25224270a" providerId="LiveId" clId="{CB1A58A8-E6B4-487D-9E36-8D4C153297C1}" dt="2023-01-28T13:51:04.855" v="4093" actId="2711"/>
          <ac:spMkLst>
            <pc:docMk/>
            <pc:sldMk cId="2555171793" sldId="280"/>
            <ac:spMk id="3" creationId="{C32C0B5D-678A-8D99-3EE1-5BC41AD07B5C}"/>
          </ac:spMkLst>
        </pc:spChg>
        <pc:spChg chg="add del">
          <ac:chgData name="鎌田 正也" userId="579a9bd25224270a" providerId="LiveId" clId="{CB1A58A8-E6B4-487D-9E36-8D4C153297C1}" dt="2023-01-28T11:55:09.647" v="3343" actId="22"/>
          <ac:spMkLst>
            <pc:docMk/>
            <pc:sldMk cId="2555171793" sldId="280"/>
            <ac:spMk id="5" creationId="{887B52B2-6E0B-A544-4848-FB9FAA6608A8}"/>
          </ac:spMkLst>
        </pc:spChg>
        <pc:spChg chg="add del">
          <ac:chgData name="鎌田 正也" userId="579a9bd25224270a" providerId="LiveId" clId="{CB1A58A8-E6B4-487D-9E36-8D4C153297C1}" dt="2023-01-28T11:55:16.471" v="3345" actId="22"/>
          <ac:spMkLst>
            <pc:docMk/>
            <pc:sldMk cId="2555171793" sldId="280"/>
            <ac:spMk id="7" creationId="{6ACAD405-28B3-1A35-7251-A021550F7573}"/>
          </ac:spMkLst>
        </pc:spChg>
        <pc:spChg chg="add mod">
          <ac:chgData name="鎌田 正也" userId="579a9bd25224270a" providerId="LiveId" clId="{CB1A58A8-E6B4-487D-9E36-8D4C153297C1}" dt="2023-01-28T11:57:16.605" v="3387" actId="164"/>
          <ac:spMkLst>
            <pc:docMk/>
            <pc:sldMk cId="2555171793" sldId="280"/>
            <ac:spMk id="12" creationId="{2F8D6319-4B3E-7CF9-52FE-22F8CCB222C4}"/>
          </ac:spMkLst>
        </pc:spChg>
        <pc:spChg chg="add mod">
          <ac:chgData name="鎌田 正也" userId="579a9bd25224270a" providerId="LiveId" clId="{CB1A58A8-E6B4-487D-9E36-8D4C153297C1}" dt="2023-01-28T11:57:16.605" v="3387" actId="164"/>
          <ac:spMkLst>
            <pc:docMk/>
            <pc:sldMk cId="2555171793" sldId="280"/>
            <ac:spMk id="13" creationId="{BFEB933D-D09B-08E5-6324-9F274E0D5789}"/>
          </ac:spMkLst>
        </pc:spChg>
        <pc:grpChg chg="add mod">
          <ac:chgData name="鎌田 正也" userId="579a9bd25224270a" providerId="LiveId" clId="{CB1A58A8-E6B4-487D-9E36-8D4C153297C1}" dt="2023-01-28T11:57:22.552" v="3388" actId="1076"/>
          <ac:grpSpMkLst>
            <pc:docMk/>
            <pc:sldMk cId="2555171793" sldId="280"/>
            <ac:grpSpMk id="14" creationId="{FB3C72E0-5557-5099-96C9-9A365778521D}"/>
          </ac:grpSpMkLst>
        </pc:grpChg>
        <pc:picChg chg="add mod">
          <ac:chgData name="鎌田 正也" userId="579a9bd25224270a" providerId="LiveId" clId="{CB1A58A8-E6B4-487D-9E36-8D4C153297C1}" dt="2023-01-28T11:57:16.605" v="3387" actId="164"/>
          <ac:picMkLst>
            <pc:docMk/>
            <pc:sldMk cId="2555171793" sldId="280"/>
            <ac:picMk id="9" creationId="{0FFA8710-8022-D20F-5402-9BDF5D4903AD}"/>
          </ac:picMkLst>
        </pc:picChg>
        <pc:picChg chg="add mod">
          <ac:chgData name="鎌田 正也" userId="579a9bd25224270a" providerId="LiveId" clId="{CB1A58A8-E6B4-487D-9E36-8D4C153297C1}" dt="2023-01-28T11:57:16.605" v="3387" actId="164"/>
          <ac:picMkLst>
            <pc:docMk/>
            <pc:sldMk cId="2555171793" sldId="280"/>
            <ac:picMk id="11" creationId="{EE788DE7-5067-F682-D8C0-3ACB10526629}"/>
          </ac:picMkLst>
        </pc:picChg>
      </pc:sldChg>
      <pc:sldChg chg="new del">
        <pc:chgData name="鎌田 正也" userId="579a9bd25224270a" providerId="LiveId" clId="{CB1A58A8-E6B4-487D-9E36-8D4C153297C1}" dt="2023-01-28T11:00:43.431" v="2946" actId="680"/>
        <pc:sldMkLst>
          <pc:docMk/>
          <pc:sldMk cId="3362247576" sldId="280"/>
        </pc:sldMkLst>
      </pc:sldChg>
      <pc:sldChg chg="addSp delSp modSp add mod ord">
        <pc:chgData name="鎌田 正也" userId="579a9bd25224270a" providerId="LiveId" clId="{CB1A58A8-E6B4-487D-9E36-8D4C153297C1}" dt="2023-01-29T11:53:56.917" v="5682" actId="20577"/>
        <pc:sldMkLst>
          <pc:docMk/>
          <pc:sldMk cId="2503129149" sldId="281"/>
        </pc:sldMkLst>
        <pc:spChg chg="mod">
          <ac:chgData name="鎌田 正也" userId="579a9bd25224270a" providerId="LiveId" clId="{CB1A58A8-E6B4-487D-9E36-8D4C153297C1}" dt="2023-01-28T14:08:45.098" v="4539" actId="5793"/>
          <ac:spMkLst>
            <pc:docMk/>
            <pc:sldMk cId="2503129149" sldId="281"/>
            <ac:spMk id="2" creationId="{5753CB65-F786-5FD5-C387-DC7C57C60177}"/>
          </ac:spMkLst>
        </pc:spChg>
        <pc:spChg chg="mod">
          <ac:chgData name="鎌田 正也" userId="579a9bd25224270a" providerId="LiveId" clId="{CB1A58A8-E6B4-487D-9E36-8D4C153297C1}" dt="2023-01-29T11:53:56.917" v="5682" actId="20577"/>
          <ac:spMkLst>
            <pc:docMk/>
            <pc:sldMk cId="2503129149" sldId="281"/>
            <ac:spMk id="3" creationId="{C32C0B5D-678A-8D99-3EE1-5BC41AD07B5C}"/>
          </ac:spMkLst>
        </pc:spChg>
        <pc:picChg chg="add del mod">
          <ac:chgData name="鎌田 正也" userId="579a9bd25224270a" providerId="LiveId" clId="{CB1A58A8-E6B4-487D-9E36-8D4C153297C1}" dt="2023-01-28T12:41:15.194" v="3494" actId="478"/>
          <ac:picMkLst>
            <pc:docMk/>
            <pc:sldMk cId="2503129149" sldId="281"/>
            <ac:picMk id="4" creationId="{01659BCD-9C4E-7FB8-3D17-426B145D7088}"/>
          </ac:picMkLst>
        </pc:picChg>
        <pc:picChg chg="add mod">
          <ac:chgData name="鎌田 正也" userId="579a9bd25224270a" providerId="LiveId" clId="{CB1A58A8-E6B4-487D-9E36-8D4C153297C1}" dt="2023-01-28T12:49:02.198" v="3586" actId="1076"/>
          <ac:picMkLst>
            <pc:docMk/>
            <pc:sldMk cId="2503129149" sldId="281"/>
            <ac:picMk id="10242" creationId="{3A9732C7-6A57-F32C-97AF-51BF617748EC}"/>
          </ac:picMkLst>
        </pc:picChg>
      </pc:sldChg>
      <pc:sldChg chg="add del">
        <pc:chgData name="鎌田 正也" userId="579a9bd25224270a" providerId="LiveId" clId="{CB1A58A8-E6B4-487D-9E36-8D4C153297C1}" dt="2023-01-28T12:51:42.386" v="3664" actId="47"/>
        <pc:sldMkLst>
          <pc:docMk/>
          <pc:sldMk cId="1160495752" sldId="282"/>
        </pc:sldMkLst>
      </pc:sldChg>
      <pc:sldChg chg="addSp delSp modSp new mod modShow">
        <pc:chgData name="鎌田 正也" userId="579a9bd25224270a" providerId="LiveId" clId="{CB1A58A8-E6B4-487D-9E36-8D4C153297C1}" dt="2023-01-28T14:12:59.078" v="4544" actId="729"/>
        <pc:sldMkLst>
          <pc:docMk/>
          <pc:sldMk cId="3103469563" sldId="283"/>
        </pc:sldMkLst>
        <pc:spChg chg="del">
          <ac:chgData name="鎌田 正也" userId="579a9bd25224270a" providerId="LiveId" clId="{CB1A58A8-E6B4-487D-9E36-8D4C153297C1}" dt="2023-01-28T14:00:53.252" v="4137" actId="478"/>
          <ac:spMkLst>
            <pc:docMk/>
            <pc:sldMk cId="3103469563" sldId="283"/>
            <ac:spMk id="2" creationId="{8CB83D98-FE8C-B775-DC14-276BF6F0C4EA}"/>
          </ac:spMkLst>
        </pc:spChg>
        <pc:spChg chg="del">
          <ac:chgData name="鎌田 正也" userId="579a9bd25224270a" providerId="LiveId" clId="{CB1A58A8-E6B4-487D-9E36-8D4C153297C1}" dt="2023-01-28T14:00:52.404" v="4136" actId="478"/>
          <ac:spMkLst>
            <pc:docMk/>
            <pc:sldMk cId="3103469563" sldId="283"/>
            <ac:spMk id="3" creationId="{C3698702-962A-095B-4A99-6B9BA7E92B4E}"/>
          </ac:spMkLst>
        </pc:spChg>
        <pc:picChg chg="add mod">
          <ac:chgData name="鎌田 正也" userId="579a9bd25224270a" providerId="LiveId" clId="{CB1A58A8-E6B4-487D-9E36-8D4C153297C1}" dt="2023-01-28T14:01:00.414" v="4140" actId="1076"/>
          <ac:picMkLst>
            <pc:docMk/>
            <pc:sldMk cId="3103469563" sldId="283"/>
            <ac:picMk id="5" creationId="{981A6224-44CD-9C7C-7CF5-7A77561C5474}"/>
          </ac:picMkLst>
        </pc:picChg>
      </pc:sldChg>
      <pc:sldChg chg="addSp delSp modSp add del mod">
        <pc:chgData name="鎌田 正也" userId="579a9bd25224270a" providerId="LiveId" clId="{CB1A58A8-E6B4-487D-9E36-8D4C153297C1}" dt="2023-01-28T12:51:41.205" v="3663" actId="47"/>
        <pc:sldMkLst>
          <pc:docMk/>
          <pc:sldMk cId="521648355" sldId="284"/>
        </pc:sldMkLst>
        <pc:spChg chg="mod">
          <ac:chgData name="鎌田 正也" userId="579a9bd25224270a" providerId="LiveId" clId="{CB1A58A8-E6B4-487D-9E36-8D4C153297C1}" dt="2023-01-28T12:37:20.078" v="3474" actId="6549"/>
          <ac:spMkLst>
            <pc:docMk/>
            <pc:sldMk cId="521648355" sldId="284"/>
            <ac:spMk id="3" creationId="{C32C0B5D-678A-8D99-3EE1-5BC41AD07B5C}"/>
          </ac:spMkLst>
        </pc:spChg>
        <pc:grpChg chg="del">
          <ac:chgData name="鎌田 正也" userId="579a9bd25224270a" providerId="LiveId" clId="{CB1A58A8-E6B4-487D-9E36-8D4C153297C1}" dt="2023-01-28T12:37:16.926" v="3473" actId="478"/>
          <ac:grpSpMkLst>
            <pc:docMk/>
            <pc:sldMk cId="521648355" sldId="284"/>
            <ac:grpSpMk id="14" creationId="{FB3C72E0-5557-5099-96C9-9A365778521D}"/>
          </ac:grpSpMkLst>
        </pc:grpChg>
        <pc:picChg chg="add del">
          <ac:chgData name="鎌田 正也" userId="579a9bd25224270a" providerId="LiveId" clId="{CB1A58A8-E6B4-487D-9E36-8D4C153297C1}" dt="2023-01-28T12:51:33.352" v="3662" actId="478"/>
          <ac:picMkLst>
            <pc:docMk/>
            <pc:sldMk cId="521648355" sldId="284"/>
            <ac:picMk id="9218" creationId="{825ABBC5-E75B-D586-661F-549BFEB1BE3B}"/>
          </ac:picMkLst>
        </pc:picChg>
      </pc:sldChg>
      <pc:sldChg chg="addSp delSp modSp add del mod ord modShow">
        <pc:chgData name="鎌田 正也" userId="579a9bd25224270a" providerId="LiveId" clId="{CB1A58A8-E6B4-487D-9E36-8D4C153297C1}" dt="2023-01-29T11:54:03.427" v="5684"/>
        <pc:sldMkLst>
          <pc:docMk/>
          <pc:sldMk cId="3221871868" sldId="285"/>
        </pc:sldMkLst>
        <pc:spChg chg="mod">
          <ac:chgData name="鎌田 正也" userId="579a9bd25224270a" providerId="LiveId" clId="{CB1A58A8-E6B4-487D-9E36-8D4C153297C1}" dt="2023-01-29T11:53:27.024" v="5680"/>
          <ac:spMkLst>
            <pc:docMk/>
            <pc:sldMk cId="3221871868" sldId="285"/>
            <ac:spMk id="2" creationId="{5753CB65-F786-5FD5-C387-DC7C57C60177}"/>
          </ac:spMkLst>
        </pc:spChg>
        <pc:spChg chg="mod">
          <ac:chgData name="鎌田 正也" userId="579a9bd25224270a" providerId="LiveId" clId="{CB1A58A8-E6B4-487D-9E36-8D4C153297C1}" dt="2023-01-29T11:53:27.024" v="5680"/>
          <ac:spMkLst>
            <pc:docMk/>
            <pc:sldMk cId="3221871868" sldId="285"/>
            <ac:spMk id="3" creationId="{C32C0B5D-678A-8D99-3EE1-5BC41AD07B5C}"/>
          </ac:spMkLst>
        </pc:spChg>
        <pc:spChg chg="add del mod">
          <ac:chgData name="鎌田 正也" userId="579a9bd25224270a" providerId="LiveId" clId="{CB1A58A8-E6B4-487D-9E36-8D4C153297C1}" dt="2023-01-29T11:53:27.024" v="5680"/>
          <ac:spMkLst>
            <pc:docMk/>
            <pc:sldMk cId="3221871868" sldId="285"/>
            <ac:spMk id="4" creationId="{3F7A22AE-61E2-13C8-3849-3B5A7E82F61B}"/>
          </ac:spMkLst>
        </pc:spChg>
        <pc:spChg chg="add del mod">
          <ac:chgData name="鎌田 正也" userId="579a9bd25224270a" providerId="LiveId" clId="{CB1A58A8-E6B4-487D-9E36-8D4C153297C1}" dt="2023-01-29T11:53:27.024" v="5680"/>
          <ac:spMkLst>
            <pc:docMk/>
            <pc:sldMk cId="3221871868" sldId="285"/>
            <ac:spMk id="5" creationId="{790EDD79-305F-579F-A620-9ACC2AF338F9}"/>
          </ac:spMkLst>
        </pc:spChg>
        <pc:picChg chg="add del">
          <ac:chgData name="鎌田 正也" userId="579a9bd25224270a" providerId="LiveId" clId="{CB1A58A8-E6B4-487D-9E36-8D4C153297C1}" dt="2023-01-28T12:39:14.861" v="3489" actId="478"/>
          <ac:picMkLst>
            <pc:docMk/>
            <pc:sldMk cId="3221871868" sldId="285"/>
            <ac:picMk id="4" creationId="{01659BCD-9C4E-7FB8-3D17-426B145D7088}"/>
          </ac:picMkLst>
        </pc:picChg>
        <pc:picChg chg="add del mod">
          <ac:chgData name="鎌田 正也" userId="579a9bd25224270a" providerId="LiveId" clId="{CB1A58A8-E6B4-487D-9E36-8D4C153297C1}" dt="2023-01-28T12:39:10.813" v="3486"/>
          <ac:picMkLst>
            <pc:docMk/>
            <pc:sldMk cId="3221871868" sldId="285"/>
            <ac:picMk id="5" creationId="{BF3E32EB-2AAC-BDA4-4ED6-02C1B11141FC}"/>
          </ac:picMkLst>
        </pc:picChg>
        <pc:picChg chg="add del mod">
          <ac:chgData name="鎌田 正也" userId="579a9bd25224270a" providerId="LiveId" clId="{CB1A58A8-E6B4-487D-9E36-8D4C153297C1}" dt="2023-01-28T12:50:35.501" v="3597" actId="478"/>
          <ac:picMkLst>
            <pc:docMk/>
            <pc:sldMk cId="3221871868" sldId="285"/>
            <ac:picMk id="6" creationId="{4528331E-9176-9DAC-51A0-098742B188D6}"/>
          </ac:picMkLst>
        </pc:picChg>
        <pc:picChg chg="add mod">
          <ac:chgData name="鎌田 正也" userId="579a9bd25224270a" providerId="LiveId" clId="{CB1A58A8-E6B4-487D-9E36-8D4C153297C1}" dt="2023-01-28T12:50:49.106" v="3602" actId="1076"/>
          <ac:picMkLst>
            <pc:docMk/>
            <pc:sldMk cId="3221871868" sldId="285"/>
            <ac:picMk id="7" creationId="{8DFD22F5-98F6-DFD0-9EAC-E2E41AFD96BA}"/>
          </ac:picMkLst>
        </pc:picChg>
      </pc:sldChg>
      <pc:sldChg chg="addSp delSp modSp add mod ord modShow">
        <pc:chgData name="鎌田 正也" userId="579a9bd25224270a" providerId="LiveId" clId="{CB1A58A8-E6B4-487D-9E36-8D4C153297C1}" dt="2023-01-28T14:08:49.860" v="4540" actId="5793"/>
        <pc:sldMkLst>
          <pc:docMk/>
          <pc:sldMk cId="1331760532" sldId="286"/>
        </pc:sldMkLst>
        <pc:spChg chg="mod">
          <ac:chgData name="鎌田 正也" userId="579a9bd25224270a" providerId="LiveId" clId="{CB1A58A8-E6B4-487D-9E36-8D4C153297C1}" dt="2023-01-28T14:08:49.860" v="4540" actId="5793"/>
          <ac:spMkLst>
            <pc:docMk/>
            <pc:sldMk cId="1331760532" sldId="286"/>
            <ac:spMk id="2" creationId="{5753CB65-F786-5FD5-C387-DC7C57C60177}"/>
          </ac:spMkLst>
        </pc:spChg>
        <pc:spChg chg="mod">
          <ac:chgData name="鎌田 正也" userId="579a9bd25224270a" providerId="LiveId" clId="{CB1A58A8-E6B4-487D-9E36-8D4C153297C1}" dt="2023-01-28T13:01:41.912" v="3732" actId="403"/>
          <ac:spMkLst>
            <pc:docMk/>
            <pc:sldMk cId="1331760532" sldId="286"/>
            <ac:spMk id="3" creationId="{C32C0B5D-678A-8D99-3EE1-5BC41AD07B5C}"/>
          </ac:spMkLst>
        </pc:spChg>
        <pc:picChg chg="add mod">
          <ac:chgData name="鎌田 正也" userId="579a9bd25224270a" providerId="LiveId" clId="{CB1A58A8-E6B4-487D-9E36-8D4C153297C1}" dt="2023-01-28T12:54:30.807" v="3688" actId="1076"/>
          <ac:picMkLst>
            <pc:docMk/>
            <pc:sldMk cId="1331760532" sldId="286"/>
            <ac:picMk id="5" creationId="{8C6B8AC6-51C0-D77C-C329-75F1E9A38B63}"/>
          </ac:picMkLst>
        </pc:picChg>
        <pc:picChg chg="del">
          <ac:chgData name="鎌田 正也" userId="579a9bd25224270a" providerId="LiveId" clId="{CB1A58A8-E6B4-487D-9E36-8D4C153297C1}" dt="2023-01-28T12:53:29.372" v="3672" actId="478"/>
          <ac:picMkLst>
            <pc:docMk/>
            <pc:sldMk cId="1331760532" sldId="286"/>
            <ac:picMk id="10242" creationId="{3A9732C7-6A57-F32C-97AF-51BF617748EC}"/>
          </ac:picMkLst>
        </pc:picChg>
      </pc:sldChg>
      <pc:sldChg chg="addSp delSp modSp add mod ord">
        <pc:chgData name="鎌田 正也" userId="579a9bd25224270a" providerId="LiveId" clId="{CB1A58A8-E6B4-487D-9E36-8D4C153297C1}" dt="2023-01-28T14:08:56.291" v="4541" actId="5793"/>
        <pc:sldMkLst>
          <pc:docMk/>
          <pc:sldMk cId="2963941793" sldId="287"/>
        </pc:sldMkLst>
        <pc:spChg chg="mod">
          <ac:chgData name="鎌田 正也" userId="579a9bd25224270a" providerId="LiveId" clId="{CB1A58A8-E6B4-487D-9E36-8D4C153297C1}" dt="2023-01-28T14:08:56.291" v="4541" actId="5793"/>
          <ac:spMkLst>
            <pc:docMk/>
            <pc:sldMk cId="2963941793" sldId="287"/>
            <ac:spMk id="2" creationId="{5753CB65-F786-5FD5-C387-DC7C57C60177}"/>
          </ac:spMkLst>
        </pc:spChg>
        <pc:spChg chg="mod">
          <ac:chgData name="鎌田 正也" userId="579a9bd25224270a" providerId="LiveId" clId="{CB1A58A8-E6B4-487D-9E36-8D4C153297C1}" dt="2023-01-28T13:11:56.356" v="3864" actId="20577"/>
          <ac:spMkLst>
            <pc:docMk/>
            <pc:sldMk cId="2963941793" sldId="287"/>
            <ac:spMk id="3" creationId="{C32C0B5D-678A-8D99-3EE1-5BC41AD07B5C}"/>
          </ac:spMkLst>
        </pc:spChg>
        <pc:picChg chg="del">
          <ac:chgData name="鎌田 正也" userId="579a9bd25224270a" providerId="LiveId" clId="{CB1A58A8-E6B4-487D-9E36-8D4C153297C1}" dt="2023-01-28T12:57:03.539" v="3711" actId="478"/>
          <ac:picMkLst>
            <pc:docMk/>
            <pc:sldMk cId="2963941793" sldId="287"/>
            <ac:picMk id="5" creationId="{8C6B8AC6-51C0-D77C-C329-75F1E9A38B63}"/>
          </ac:picMkLst>
        </pc:picChg>
        <pc:picChg chg="add mod">
          <ac:chgData name="鎌田 正也" userId="579a9bd25224270a" providerId="LiveId" clId="{CB1A58A8-E6B4-487D-9E36-8D4C153297C1}" dt="2023-01-28T13:45:41.140" v="4058" actId="1076"/>
          <ac:picMkLst>
            <pc:docMk/>
            <pc:sldMk cId="2963941793" sldId="287"/>
            <ac:picMk id="6" creationId="{6B8C007B-5885-BF48-2B33-984833064440}"/>
          </ac:picMkLst>
        </pc:picChg>
      </pc:sldChg>
      <pc:sldChg chg="addSp delSp modSp add mod">
        <pc:chgData name="鎌田 正也" userId="579a9bd25224270a" providerId="LiveId" clId="{CB1A58A8-E6B4-487D-9E36-8D4C153297C1}" dt="2023-01-28T14:08:59.789" v="4542" actId="5793"/>
        <pc:sldMkLst>
          <pc:docMk/>
          <pc:sldMk cId="2005428769" sldId="288"/>
        </pc:sldMkLst>
        <pc:spChg chg="mod">
          <ac:chgData name="鎌田 正也" userId="579a9bd25224270a" providerId="LiveId" clId="{CB1A58A8-E6B4-487D-9E36-8D4C153297C1}" dt="2023-01-28T14:08:59.789" v="4542" actId="5793"/>
          <ac:spMkLst>
            <pc:docMk/>
            <pc:sldMk cId="2005428769" sldId="288"/>
            <ac:spMk id="2" creationId="{5753CB65-F786-5FD5-C387-DC7C57C60177}"/>
          </ac:spMkLst>
        </pc:spChg>
        <pc:spChg chg="add del mod">
          <ac:chgData name="鎌田 正也" userId="579a9bd25224270a" providerId="LiveId" clId="{CB1A58A8-E6B4-487D-9E36-8D4C153297C1}" dt="2023-01-28T13:41:52.102" v="3951" actId="478"/>
          <ac:spMkLst>
            <pc:docMk/>
            <pc:sldMk cId="2005428769" sldId="288"/>
            <ac:spMk id="3" creationId="{C32C0B5D-678A-8D99-3EE1-5BC41AD07B5C}"/>
          </ac:spMkLst>
        </pc:spChg>
        <pc:spChg chg="mod">
          <ac:chgData name="鎌田 正也" userId="579a9bd25224270a" providerId="LiveId" clId="{CB1A58A8-E6B4-487D-9E36-8D4C153297C1}" dt="2023-01-28T13:47:20.813" v="4059"/>
          <ac:spMkLst>
            <pc:docMk/>
            <pc:sldMk cId="2005428769" sldId="288"/>
            <ac:spMk id="9" creationId="{31EBB386-94EC-9D41-BFCE-8AC7D1011167}"/>
          </ac:spMkLst>
        </pc:spChg>
        <pc:spChg chg="add mod">
          <ac:chgData name="鎌田 正也" userId="579a9bd25224270a" providerId="LiveId" clId="{CB1A58A8-E6B4-487D-9E36-8D4C153297C1}" dt="2023-01-28T13:47:37.114" v="4064" actId="164"/>
          <ac:spMkLst>
            <pc:docMk/>
            <pc:sldMk cId="2005428769" sldId="288"/>
            <ac:spMk id="10" creationId="{A74E2C0E-1C07-6595-F64C-3B309D31BBE1}"/>
          </ac:spMkLst>
        </pc:spChg>
        <pc:spChg chg="add mod">
          <ac:chgData name="鎌田 正也" userId="579a9bd25224270a" providerId="LiveId" clId="{CB1A58A8-E6B4-487D-9E36-8D4C153297C1}" dt="2023-01-28T13:47:37.114" v="4064" actId="164"/>
          <ac:spMkLst>
            <pc:docMk/>
            <pc:sldMk cId="2005428769" sldId="288"/>
            <ac:spMk id="11" creationId="{EBA6CF6D-9306-6B14-1D9A-27B1AB36BDA4}"/>
          </ac:spMkLst>
        </pc:spChg>
        <pc:grpChg chg="add mod">
          <ac:chgData name="鎌田 正也" userId="579a9bd25224270a" providerId="LiveId" clId="{CB1A58A8-E6B4-487D-9E36-8D4C153297C1}" dt="2023-01-28T13:47:37.114" v="4064" actId="164"/>
          <ac:grpSpMkLst>
            <pc:docMk/>
            <pc:sldMk cId="2005428769" sldId="288"/>
            <ac:grpSpMk id="7" creationId="{9BB9FC09-2BF2-BDFF-0871-FF118DC27DBD}"/>
          </ac:grpSpMkLst>
        </pc:grpChg>
        <pc:grpChg chg="add mod">
          <ac:chgData name="鎌田 正也" userId="579a9bd25224270a" providerId="LiveId" clId="{CB1A58A8-E6B4-487D-9E36-8D4C153297C1}" dt="2023-01-28T13:51:52.889" v="4098" actId="1076"/>
          <ac:grpSpMkLst>
            <pc:docMk/>
            <pc:sldMk cId="2005428769" sldId="288"/>
            <ac:grpSpMk id="12" creationId="{1362AD54-773A-FC50-C1EB-7869E7E40652}"/>
          </ac:grpSpMkLst>
        </pc:grpChg>
        <pc:picChg chg="add mod">
          <ac:chgData name="鎌田 正也" userId="579a9bd25224270a" providerId="LiveId" clId="{CB1A58A8-E6B4-487D-9E36-8D4C153297C1}" dt="2023-01-28T13:51:52.546" v="4097" actId="1076"/>
          <ac:picMkLst>
            <pc:docMk/>
            <pc:sldMk cId="2005428769" sldId="288"/>
            <ac:picMk id="5" creationId="{A20C8B99-ED95-837E-BC0B-39B3F0DF35E2}"/>
          </ac:picMkLst>
        </pc:picChg>
        <pc:picChg chg="del">
          <ac:chgData name="鎌田 正也" userId="579a9bd25224270a" providerId="LiveId" clId="{CB1A58A8-E6B4-487D-9E36-8D4C153297C1}" dt="2023-01-28T13:12:28.800" v="3867" actId="478"/>
          <ac:picMkLst>
            <pc:docMk/>
            <pc:sldMk cId="2005428769" sldId="288"/>
            <ac:picMk id="6" creationId="{6B8C007B-5885-BF48-2B33-984833064440}"/>
          </ac:picMkLst>
        </pc:picChg>
        <pc:picChg chg="mod">
          <ac:chgData name="鎌田 正也" userId="579a9bd25224270a" providerId="LiveId" clId="{CB1A58A8-E6B4-487D-9E36-8D4C153297C1}" dt="2023-01-28T13:47:20.813" v="4059"/>
          <ac:picMkLst>
            <pc:docMk/>
            <pc:sldMk cId="2005428769" sldId="288"/>
            <ac:picMk id="8" creationId="{25696594-24FA-BFEC-A61B-1FF8C129DFBC}"/>
          </ac:picMkLst>
        </pc:picChg>
      </pc:sldChg>
      <pc:sldChg chg="modSp add del mod">
        <pc:chgData name="鎌田 正也" userId="579a9bd25224270a" providerId="LiveId" clId="{CB1A58A8-E6B4-487D-9E36-8D4C153297C1}" dt="2023-01-28T13:38:58.187" v="3915" actId="47"/>
        <pc:sldMkLst>
          <pc:docMk/>
          <pc:sldMk cId="515240372" sldId="289"/>
        </pc:sldMkLst>
        <pc:spChg chg="mod">
          <ac:chgData name="鎌田 正也" userId="579a9bd25224270a" providerId="LiveId" clId="{CB1A58A8-E6B4-487D-9E36-8D4C153297C1}" dt="2023-01-28T13:14:31.351" v="3895" actId="20577"/>
          <ac:spMkLst>
            <pc:docMk/>
            <pc:sldMk cId="515240372" sldId="289"/>
            <ac:spMk id="2" creationId="{5753CB65-F786-5FD5-C387-DC7C57C60177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77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132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66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7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89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66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16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6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5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05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81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211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7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cap="none" spc="1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8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8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8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8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8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52DF2-6802-459B-AC2A-AF976DEB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9917C16-375D-BC5E-9BAE-42D2A6945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2184" y="2386295"/>
            <a:ext cx="3730839" cy="3569150"/>
          </a:xfrm>
        </p:spPr>
        <p:txBody>
          <a:bodyPr anchor="b">
            <a:normAutofit/>
          </a:bodyPr>
          <a:lstStyle/>
          <a:p>
            <a:r>
              <a:rPr kumimoji="1" lang="ja-JP" altLang="en-US" sz="4000" dirty="0"/>
              <a:t>実践機械学習</a:t>
            </a:r>
            <a:br>
              <a:rPr kumimoji="1" lang="ja-JP" altLang="en-US" sz="4000" dirty="0"/>
            </a:br>
            <a:r>
              <a:rPr kumimoji="1" lang="en-US" altLang="ja-JP" sz="4000" dirty="0"/>
              <a:t>16.4.1-16.6</a:t>
            </a:r>
            <a:endParaRPr kumimoji="1" lang="ja-JP" altLang="en-US" sz="4000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C332B87-217E-A4E5-44E3-EE9E5160E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5300" y="1208146"/>
            <a:ext cx="3137031" cy="979680"/>
          </a:xfrm>
        </p:spPr>
        <p:txBody>
          <a:bodyPr anchor="t">
            <a:normAutofit/>
          </a:bodyPr>
          <a:lstStyle/>
          <a:p>
            <a:r>
              <a:rPr kumimoji="1" lang="ja-JP" altLang="en-US" sz="1800" dirty="0"/>
              <a:t>発表者：鎌田</a:t>
            </a:r>
          </a:p>
        </p:txBody>
      </p:sp>
      <p:pic>
        <p:nvPicPr>
          <p:cNvPr id="4" name="Picture 3" descr="網目の抽象的な背景">
            <a:extLst>
              <a:ext uri="{FF2B5EF4-FFF2-40B4-BE49-F238E27FC236}">
                <a16:creationId xmlns:a16="http://schemas.microsoft.com/office/drawing/2014/main" id="{24DF3626-06E6-9028-7398-0C889C2C3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47" r="-1" b="-1"/>
          <a:stretch/>
        </p:blipFill>
        <p:spPr>
          <a:xfrm>
            <a:off x="20" y="10"/>
            <a:ext cx="7320707" cy="685798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153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408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Encoder</a:t>
            </a:r>
            <a:r>
              <a:rPr kumimoji="1" lang="ja-JP" altLang="en-US" dirty="0"/>
              <a:t>と</a:t>
            </a:r>
            <a:r>
              <a:rPr kumimoji="1" lang="en-US" altLang="ja-JP" dirty="0"/>
              <a:t>Decoder</a:t>
            </a:r>
            <a:r>
              <a:rPr kumimoji="1" lang="ja-JP" altLang="en-US" dirty="0"/>
              <a:t>に分類できる</a:t>
            </a:r>
            <a:endParaRPr kumimoji="1" lang="en-US" altLang="ja-JP" dirty="0"/>
          </a:p>
          <a:p>
            <a:r>
              <a:rPr kumimoji="1" lang="en-US" altLang="ja-JP" dirty="0"/>
              <a:t>Encoder</a:t>
            </a:r>
            <a:r>
              <a:rPr kumimoji="1" lang="ja-JP" altLang="en-US" dirty="0"/>
              <a:t>で</a:t>
            </a:r>
            <a:r>
              <a:rPr kumimoji="1" lang="en-US" altLang="ja-JP" dirty="0"/>
              <a:t>”</a:t>
            </a:r>
            <a:r>
              <a:rPr kumimoji="1" lang="ja-JP" altLang="en-US" dirty="0"/>
              <a:t>まとめて</a:t>
            </a:r>
            <a:r>
              <a:rPr kumimoji="1" lang="en-US" altLang="ja-JP" dirty="0"/>
              <a:t>”</a:t>
            </a:r>
            <a:r>
              <a:rPr kumimoji="1" lang="ja-JP" altLang="en-US" dirty="0"/>
              <a:t>文章の理解、</a:t>
            </a:r>
            <a:br>
              <a:rPr kumimoji="1" lang="en-US" altLang="ja-JP" dirty="0"/>
            </a:br>
            <a:r>
              <a:rPr kumimoji="1" lang="en-US" altLang="ja-JP" dirty="0"/>
              <a:t>Decoder</a:t>
            </a:r>
            <a:r>
              <a:rPr kumimoji="1" lang="ja-JP" altLang="en-US" dirty="0"/>
              <a:t>でタスク処理</a:t>
            </a:r>
            <a:r>
              <a:rPr kumimoji="1" lang="en-US" altLang="ja-JP" dirty="0"/>
              <a:t>(</a:t>
            </a:r>
            <a:r>
              <a:rPr kumimoji="1" lang="ja-JP" altLang="en-US" dirty="0"/>
              <a:t>翻訳など</a:t>
            </a:r>
            <a:r>
              <a:rPr kumimoji="1" lang="en-US" altLang="ja-JP" dirty="0"/>
              <a:t>)</a:t>
            </a:r>
            <a:r>
              <a:rPr kumimoji="1" lang="ja-JP" altLang="en-US" dirty="0"/>
              <a:t>を行う</a:t>
            </a:r>
            <a:endParaRPr kumimoji="1" lang="en-US" altLang="ja-JP" dirty="0"/>
          </a:p>
        </p:txBody>
      </p:sp>
      <p:pic>
        <p:nvPicPr>
          <p:cNvPr id="7174" name="Picture 6" descr="自然言語処理の必須知識 Transformer を徹底解説！ | DeepSquare">
            <a:extLst>
              <a:ext uri="{FF2B5EF4-FFF2-40B4-BE49-F238E27FC236}">
                <a16:creationId xmlns:a16="http://schemas.microsoft.com/office/drawing/2014/main" id="{53F46179-2829-6D3A-B204-50B5EDC8E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72075"/>
            <a:ext cx="5134212" cy="4657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473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前処理</a:t>
            </a:r>
            <a:r>
              <a:rPr kumimoji="1" lang="en-US" altLang="ja-JP" dirty="0"/>
              <a:t>(</a:t>
            </a:r>
            <a:r>
              <a:rPr kumimoji="1" lang="ja-JP" altLang="en-US" dirty="0"/>
              <a:t>位置埋め込み</a:t>
            </a:r>
            <a:r>
              <a:rPr kumimoji="1" lang="en-US" altLang="ja-JP" dirty="0"/>
              <a:t>)</a:t>
            </a:r>
            <a:r>
              <a:rPr kumimoji="1" lang="ja-JP" altLang="en-US" dirty="0"/>
              <a:t>、</a:t>
            </a:r>
            <a:br>
              <a:rPr kumimoji="1" lang="en-US" altLang="ja-JP" dirty="0"/>
            </a:br>
            <a:r>
              <a:rPr kumimoji="1" lang="ja-JP" altLang="en-US" dirty="0"/>
              <a:t>自己注意</a:t>
            </a:r>
            <a:r>
              <a:rPr kumimoji="1" lang="en-US" altLang="ja-JP" dirty="0"/>
              <a:t>(Self-Attention)</a:t>
            </a:r>
            <a:r>
              <a:rPr kumimoji="1" lang="ja-JP" altLang="en-US" dirty="0"/>
              <a:t>、</a:t>
            </a:r>
            <a:br>
              <a:rPr kumimoji="1" lang="en-US" altLang="ja-JP" dirty="0"/>
            </a:br>
            <a:r>
              <a:rPr kumimoji="1" lang="ja-JP" altLang="en-US" dirty="0"/>
              <a:t>マスク済み多頭注意</a:t>
            </a:r>
            <a:br>
              <a:rPr kumimoji="1" lang="en-US" altLang="ja-JP" dirty="0"/>
            </a:br>
            <a:r>
              <a:rPr kumimoji="1" lang="en-US" altLang="ja-JP" dirty="0"/>
              <a:t>(masked multi-head attention)</a:t>
            </a:r>
            <a:r>
              <a:rPr kumimoji="1" lang="ja-JP" altLang="en-US" dirty="0"/>
              <a:t>、</a:t>
            </a:r>
            <a:br>
              <a:rPr kumimoji="1" lang="en-US" altLang="ja-JP" dirty="0"/>
            </a:br>
            <a:r>
              <a:rPr kumimoji="1" lang="ja-JP" altLang="en-US" dirty="0"/>
              <a:t>ニューラルネットに分類できる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F6A3FDD8-EE8B-9FE8-FF38-E31B0067E9AB}"/>
              </a:ext>
            </a:extLst>
          </p:cNvPr>
          <p:cNvGrpSpPr/>
          <p:nvPr/>
        </p:nvGrpSpPr>
        <p:grpSpPr>
          <a:xfrm>
            <a:off x="5094168" y="1052643"/>
            <a:ext cx="5882691" cy="4946566"/>
            <a:chOff x="5403658" y="1052643"/>
            <a:chExt cx="5882691" cy="4946566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B55B704C-FBCE-AE67-2960-4D030CF39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03658" y="1052643"/>
              <a:ext cx="5882691" cy="4946566"/>
            </a:xfrm>
            <a:prstGeom prst="rect">
              <a:avLst/>
            </a:prstGeom>
          </p:spPr>
        </p:pic>
        <p:sp>
          <p:nvSpPr>
            <p:cNvPr id="6" name="四角形: 角を丸くする 5">
              <a:extLst>
                <a:ext uri="{FF2B5EF4-FFF2-40B4-BE49-F238E27FC236}">
                  <a16:creationId xmlns:a16="http://schemas.microsoft.com/office/drawing/2014/main" id="{50D187C2-C5B1-A45A-6AFE-E11D3064A228}"/>
                </a:ext>
              </a:extLst>
            </p:cNvPr>
            <p:cNvSpPr/>
            <p:nvPr/>
          </p:nvSpPr>
          <p:spPr>
            <a:xfrm>
              <a:off x="7181557" y="4797083"/>
              <a:ext cx="2060917" cy="724486"/>
            </a:xfrm>
            <a:prstGeom prst="roundRect">
              <a:avLst/>
            </a:prstGeom>
            <a:solidFill>
              <a:schemeClr val="accent1"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9" name="吹き出し: 線 8">
            <a:extLst>
              <a:ext uri="{FF2B5EF4-FFF2-40B4-BE49-F238E27FC236}">
                <a16:creationId xmlns:a16="http://schemas.microsoft.com/office/drawing/2014/main" id="{D3B1F553-E65B-46DA-00F7-B4E206B0F2C1}"/>
              </a:ext>
            </a:extLst>
          </p:cNvPr>
          <p:cNvSpPr/>
          <p:nvPr/>
        </p:nvSpPr>
        <p:spPr>
          <a:xfrm>
            <a:off x="9101803" y="5568322"/>
            <a:ext cx="2876838" cy="430887"/>
          </a:xfrm>
          <a:prstGeom prst="borderCallout1">
            <a:avLst>
              <a:gd name="adj1" fmla="val 59350"/>
              <a:gd name="adj2" fmla="val -8934"/>
              <a:gd name="adj3" fmla="val 53359"/>
              <a:gd name="adj4" fmla="val -92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kumimoji="1" lang="ja-JP" altLang="en-US" sz="1100" dirty="0">
                <a:solidFill>
                  <a:schemeClr val="tx1"/>
                </a:solidFill>
              </a:rPr>
              <a:t>これまで翻訳した文章も参考にするために</a:t>
            </a:r>
          </a:p>
          <a:p>
            <a:r>
              <a:rPr kumimoji="1" lang="en-US" altLang="ja-JP" sz="1100" dirty="0">
                <a:solidFill>
                  <a:schemeClr val="tx1"/>
                </a:solidFill>
              </a:rPr>
              <a:t>Decoder</a:t>
            </a:r>
            <a:r>
              <a:rPr kumimoji="1" lang="ja-JP" altLang="en-US" sz="1100" dirty="0">
                <a:solidFill>
                  <a:schemeClr val="tx1"/>
                </a:solidFill>
              </a:rPr>
              <a:t>にインプットしてる箇所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8609B40-316D-804E-6AFD-B1B8CD77A776}"/>
              </a:ext>
            </a:extLst>
          </p:cNvPr>
          <p:cNvSpPr txBox="1"/>
          <p:nvPr/>
        </p:nvSpPr>
        <p:spPr>
          <a:xfrm>
            <a:off x="5094168" y="4880045"/>
            <a:ext cx="12855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⓪前処理</a:t>
            </a:r>
            <a:endParaRPr kumimoji="1" lang="en-US" altLang="ja-JP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  <a:p>
            <a:r>
              <a:rPr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単語の相対位置や</a:t>
            </a:r>
            <a:endParaRPr lang="en-US" altLang="ja-JP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  <a:p>
            <a:r>
              <a:rPr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絶対位置の情報を</a:t>
            </a:r>
            <a:endParaRPr lang="en-US" altLang="ja-JP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  <a:p>
            <a:r>
              <a:rPr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与える</a:t>
            </a:r>
            <a:endParaRPr kumimoji="1" lang="ja-JP" altLang="en-US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5775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前処理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前処理、</a:t>
            </a:r>
            <a:b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</a:br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</a:rPr>
              <a:t>自己注意</a:t>
            </a:r>
            <a: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  <a:t>(Self-Attention)</a:t>
            </a:r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</a:rPr>
              <a:t>、</a:t>
            </a:r>
            <a:b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</a:br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</a:rPr>
              <a:t>マスク済み多頭注意</a:t>
            </a:r>
            <a:b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</a:br>
            <a: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  <a:t>(masked multi-head attention)</a:t>
            </a:r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</a:rPr>
              <a:t>、</a:t>
            </a:r>
            <a:b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</a:br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</a:rPr>
              <a:t>ニューラルネットに分類できる</a:t>
            </a:r>
            <a:b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</a:br>
            <a:endParaRPr kumimoji="1" lang="en-US" altLang="ja-JP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F6A3FDD8-EE8B-9FE8-FF38-E31B0067E9AB}"/>
              </a:ext>
            </a:extLst>
          </p:cNvPr>
          <p:cNvGrpSpPr/>
          <p:nvPr/>
        </p:nvGrpSpPr>
        <p:grpSpPr>
          <a:xfrm>
            <a:off x="5094168" y="1052643"/>
            <a:ext cx="5882691" cy="4946566"/>
            <a:chOff x="5403658" y="1052643"/>
            <a:chExt cx="5882691" cy="4946566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B55B704C-FBCE-AE67-2960-4D030CF39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03658" y="1052643"/>
              <a:ext cx="5882691" cy="4946566"/>
            </a:xfrm>
            <a:prstGeom prst="rect">
              <a:avLst/>
            </a:prstGeom>
          </p:spPr>
        </p:pic>
        <p:sp>
          <p:nvSpPr>
            <p:cNvPr id="6" name="四角形: 角を丸くする 5">
              <a:extLst>
                <a:ext uri="{FF2B5EF4-FFF2-40B4-BE49-F238E27FC236}">
                  <a16:creationId xmlns:a16="http://schemas.microsoft.com/office/drawing/2014/main" id="{50D187C2-C5B1-A45A-6AFE-E11D3064A228}"/>
                </a:ext>
              </a:extLst>
            </p:cNvPr>
            <p:cNvSpPr/>
            <p:nvPr/>
          </p:nvSpPr>
          <p:spPr>
            <a:xfrm>
              <a:off x="7181557" y="4797083"/>
              <a:ext cx="2060917" cy="724486"/>
            </a:xfrm>
            <a:prstGeom prst="roundRect">
              <a:avLst/>
            </a:prstGeom>
            <a:solidFill>
              <a:schemeClr val="accent1"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9" name="吹き出し: 線 8">
            <a:extLst>
              <a:ext uri="{FF2B5EF4-FFF2-40B4-BE49-F238E27FC236}">
                <a16:creationId xmlns:a16="http://schemas.microsoft.com/office/drawing/2014/main" id="{D3B1F553-E65B-46DA-00F7-B4E206B0F2C1}"/>
              </a:ext>
            </a:extLst>
          </p:cNvPr>
          <p:cNvSpPr/>
          <p:nvPr/>
        </p:nvSpPr>
        <p:spPr>
          <a:xfrm>
            <a:off x="9101803" y="5568322"/>
            <a:ext cx="2876838" cy="430887"/>
          </a:xfrm>
          <a:prstGeom prst="borderCallout1">
            <a:avLst>
              <a:gd name="adj1" fmla="val 59350"/>
              <a:gd name="adj2" fmla="val -8934"/>
              <a:gd name="adj3" fmla="val 53359"/>
              <a:gd name="adj4" fmla="val -92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kumimoji="1" lang="ja-JP" altLang="en-US" sz="1100" dirty="0">
                <a:solidFill>
                  <a:schemeClr val="tx1"/>
                </a:solidFill>
              </a:rPr>
              <a:t>これまで翻訳した文章も参考にするために</a:t>
            </a:r>
          </a:p>
          <a:p>
            <a:r>
              <a:rPr kumimoji="1" lang="en-US" altLang="ja-JP" sz="1100" dirty="0">
                <a:solidFill>
                  <a:schemeClr val="tx1"/>
                </a:solidFill>
              </a:rPr>
              <a:t>Decoder</a:t>
            </a:r>
            <a:r>
              <a:rPr kumimoji="1" lang="ja-JP" altLang="en-US" sz="1100" dirty="0">
                <a:solidFill>
                  <a:schemeClr val="tx1"/>
                </a:solidFill>
              </a:rPr>
              <a:t>にインプットしてる箇所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8609B40-316D-804E-6AFD-B1B8CD77A776}"/>
              </a:ext>
            </a:extLst>
          </p:cNvPr>
          <p:cNvSpPr txBox="1"/>
          <p:nvPr/>
        </p:nvSpPr>
        <p:spPr>
          <a:xfrm>
            <a:off x="5094168" y="4880045"/>
            <a:ext cx="12855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⓪前処理</a:t>
            </a:r>
            <a:endParaRPr kumimoji="1" lang="en-US" altLang="ja-JP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  <a:p>
            <a:r>
              <a:rPr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単語の相対位置や</a:t>
            </a:r>
            <a:endParaRPr lang="en-US" altLang="ja-JP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  <a:p>
            <a:r>
              <a:rPr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絶対位置の情報を</a:t>
            </a:r>
            <a:endParaRPr lang="en-US" altLang="ja-JP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  <a:p>
            <a:r>
              <a:rPr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与える</a:t>
            </a:r>
            <a:endParaRPr kumimoji="1" lang="ja-JP" altLang="en-US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2CED7C2-16CF-CCCD-4AC2-6220E5EBED6E}"/>
              </a:ext>
            </a:extLst>
          </p:cNvPr>
          <p:cNvSpPr/>
          <p:nvPr/>
        </p:nvSpPr>
        <p:spPr>
          <a:xfrm>
            <a:off x="6209414" y="4758070"/>
            <a:ext cx="3407735" cy="84470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9393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前処理</a:t>
            </a:r>
            <a:r>
              <a:rPr kumimoji="1" lang="ja-JP" altLang="en-US" sz="3200" dirty="0"/>
              <a:t>～</a:t>
            </a:r>
            <a:r>
              <a:rPr kumimoji="1" lang="en-US" altLang="ja-JP" sz="3200" dirty="0"/>
              <a:t>Embedding</a:t>
            </a:r>
            <a:r>
              <a:rPr kumimoji="1" lang="ja-JP" altLang="en-US" sz="3200" dirty="0"/>
              <a:t>層～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b="0" i="0" dirty="0">
                <a:effectLst/>
                <a:latin typeface="+mn-ea"/>
              </a:rPr>
              <a:t>目的：単語を特徴ベクトル空間内に埋め込む</a:t>
            </a:r>
            <a:endParaRPr lang="en-US" altLang="ja-JP" b="0" i="0" dirty="0">
              <a:effectLst/>
              <a:latin typeface="+mn-ea"/>
            </a:endParaRPr>
          </a:p>
          <a:p>
            <a:r>
              <a:rPr kumimoji="1" lang="ja-JP" altLang="en-US" dirty="0">
                <a:latin typeface="+mn-ea"/>
              </a:rPr>
              <a:t>分散表現とは、単語などのトークンを線型空間上の</a:t>
            </a:r>
            <a:r>
              <a:rPr kumimoji="1" lang="en-US" altLang="ja-JP" dirty="0">
                <a:latin typeface="+mn-ea"/>
              </a:rPr>
              <a:t>1</a:t>
            </a:r>
            <a:r>
              <a:rPr kumimoji="1" lang="ja-JP" altLang="en-US" dirty="0">
                <a:latin typeface="+mn-ea"/>
              </a:rPr>
              <a:t>点に対応させる手法</a:t>
            </a:r>
            <a:endParaRPr kumimoji="1" lang="en-US" altLang="ja-JP" dirty="0">
              <a:latin typeface="+mn-ea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57A81C13-4EAE-3322-C0E8-99CFE4246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342" y="3506371"/>
            <a:ext cx="6557315" cy="2506904"/>
          </a:xfrm>
          <a:prstGeom prst="rect">
            <a:avLst/>
          </a:prstGeom>
        </p:spPr>
      </p:pic>
      <p:sp>
        <p:nvSpPr>
          <p:cNvPr id="12" name="吹き出し: 線 11">
            <a:extLst>
              <a:ext uri="{FF2B5EF4-FFF2-40B4-BE49-F238E27FC236}">
                <a16:creationId xmlns:a16="http://schemas.microsoft.com/office/drawing/2014/main" id="{4651D2E1-F4F5-F6F5-84E5-07865316E925}"/>
              </a:ext>
            </a:extLst>
          </p:cNvPr>
          <p:cNvSpPr/>
          <p:nvPr/>
        </p:nvSpPr>
        <p:spPr>
          <a:xfrm>
            <a:off x="1906178" y="5984821"/>
            <a:ext cx="2876838" cy="430887"/>
          </a:xfrm>
          <a:prstGeom prst="borderCallout1">
            <a:avLst>
              <a:gd name="adj1" fmla="val -56551"/>
              <a:gd name="adj2" fmla="val 73707"/>
              <a:gd name="adj3" fmla="val -7040"/>
              <a:gd name="adj4" fmla="val 5530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kumimoji="1" lang="en-US" altLang="ja-JP" sz="1100" dirty="0" err="1">
                <a:solidFill>
                  <a:schemeClr val="tx1"/>
                </a:solidFill>
              </a:rPr>
              <a:t>OneHot</a:t>
            </a:r>
            <a:r>
              <a:rPr kumimoji="1" lang="ja-JP" altLang="en-US" sz="1100" dirty="0">
                <a:solidFill>
                  <a:schemeClr val="tx1"/>
                </a:solidFill>
              </a:rPr>
              <a:t>は次元が多くなり過ぎ、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r>
              <a:rPr kumimoji="1" lang="ja-JP" altLang="en-US" sz="1100" dirty="0">
                <a:solidFill>
                  <a:schemeClr val="tx1"/>
                </a:solidFill>
              </a:rPr>
              <a:t>メモリは莫大なものになる。らしい</a:t>
            </a:r>
            <a:r>
              <a:rPr kumimoji="1" lang="en-US" altLang="ja-JP" sz="1100" dirty="0">
                <a:solidFill>
                  <a:schemeClr val="tx1"/>
                </a:solidFill>
              </a:rPr>
              <a:t>…</a:t>
            </a:r>
            <a:endParaRPr kumimoji="1" lang="ja-JP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801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前処理</a:t>
            </a:r>
            <a:r>
              <a:rPr kumimoji="1" lang="ja-JP" altLang="en-US" sz="3200" dirty="0"/>
              <a:t>～</a:t>
            </a:r>
            <a:r>
              <a:rPr kumimoji="1" lang="en-US" altLang="ja-JP" sz="3200" dirty="0"/>
              <a:t>Positional Encoding</a:t>
            </a:r>
            <a:r>
              <a:rPr kumimoji="1" lang="ja-JP" altLang="en-US" sz="3200" dirty="0"/>
              <a:t>～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b="0" i="0" dirty="0">
                <a:effectLst/>
                <a:latin typeface="+mn-ea"/>
              </a:rPr>
              <a:t>目的：文章の中の位置情報を含ませ、順番の概念を扱えるようにする</a:t>
            </a:r>
            <a:endParaRPr lang="en-US" altLang="ja-JP" b="0" i="0" dirty="0">
              <a:effectLst/>
              <a:latin typeface="+mn-ea"/>
            </a:endParaRPr>
          </a:p>
          <a:p>
            <a:r>
              <a:rPr kumimoji="1" lang="en-US" altLang="ja-JP" dirty="0">
                <a:latin typeface="+mn-ea"/>
              </a:rPr>
              <a:t>Embedding</a:t>
            </a:r>
            <a:r>
              <a:rPr kumimoji="1" lang="ja-JP" altLang="en-US" dirty="0">
                <a:latin typeface="+mn-ea"/>
              </a:rPr>
              <a:t>層からの行列に位置情報を含んだ行列を足し合わせる</a:t>
            </a:r>
            <a:endParaRPr kumimoji="1" lang="en-US" altLang="ja-JP" dirty="0">
              <a:latin typeface="+mn-ea"/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FAD7E58D-EDC5-AB3C-DEF6-926B80EFB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8614" y="4111170"/>
            <a:ext cx="5134772" cy="1226640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6A0B347-6894-F322-D2D9-D02927E77D29}"/>
              </a:ext>
            </a:extLst>
          </p:cNvPr>
          <p:cNvSpPr txBox="1"/>
          <p:nvPr/>
        </p:nvSpPr>
        <p:spPr>
          <a:xfrm>
            <a:off x="3528614" y="4111170"/>
            <a:ext cx="1314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イメージ</a:t>
            </a:r>
          </a:p>
        </p:txBody>
      </p:sp>
      <p:sp>
        <p:nvSpPr>
          <p:cNvPr id="12" name="吹き出し: 線 11">
            <a:extLst>
              <a:ext uri="{FF2B5EF4-FFF2-40B4-BE49-F238E27FC236}">
                <a16:creationId xmlns:a16="http://schemas.microsoft.com/office/drawing/2014/main" id="{0A95F94B-A158-D83F-3A13-7EF0A2BD33DC}"/>
              </a:ext>
            </a:extLst>
          </p:cNvPr>
          <p:cNvSpPr/>
          <p:nvPr/>
        </p:nvSpPr>
        <p:spPr>
          <a:xfrm>
            <a:off x="3995443" y="5076200"/>
            <a:ext cx="1080000" cy="261610"/>
          </a:xfrm>
          <a:prstGeom prst="borderCallout1">
            <a:avLst>
              <a:gd name="adj1" fmla="val -56551"/>
              <a:gd name="adj2" fmla="val 73707"/>
              <a:gd name="adj3" fmla="val -7040"/>
              <a:gd name="adj4" fmla="val 5530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100" dirty="0">
                <a:solidFill>
                  <a:schemeClr val="tx1"/>
                </a:solidFill>
              </a:rPr>
              <a:t>位置情報</a:t>
            </a:r>
          </a:p>
        </p:txBody>
      </p:sp>
    </p:spTree>
    <p:extLst>
      <p:ext uri="{BB962C8B-B14F-4D97-AF65-F5344CB8AC3E}">
        <p14:creationId xmlns:p14="http://schemas.microsoft.com/office/powerpoint/2010/main" val="3186419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前処理</a:t>
            </a:r>
            <a:r>
              <a:rPr kumimoji="1" lang="ja-JP" altLang="en-US" sz="3200" dirty="0"/>
              <a:t>～</a:t>
            </a:r>
            <a:r>
              <a:rPr kumimoji="1" lang="en-US" altLang="ja-JP" sz="3200" dirty="0"/>
              <a:t>Positional Encoding</a:t>
            </a:r>
            <a:r>
              <a:rPr kumimoji="1" lang="ja-JP" altLang="en-US" sz="3200" dirty="0"/>
              <a:t>～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>
                <a:latin typeface="+mn-ea"/>
              </a:rPr>
              <a:t>実際には位置情報を埋め込んだ行列の生成には、正弦関数と余弦関数を使用</a:t>
            </a:r>
            <a:br>
              <a:rPr kumimoji="1" lang="en-US" altLang="ja-JP" dirty="0">
                <a:latin typeface="+mn-ea"/>
              </a:rPr>
            </a:br>
            <a:r>
              <a:rPr kumimoji="1" lang="en-US" altLang="ja-JP" sz="1600" dirty="0">
                <a:latin typeface="+mn-ea"/>
              </a:rPr>
              <a:t>(</a:t>
            </a:r>
            <a:r>
              <a:rPr kumimoji="1" lang="ja-JP" altLang="en-US" sz="1600" dirty="0">
                <a:latin typeface="+mn-ea"/>
              </a:rPr>
              <a:t>何をしてるか腑に落ちていないです</a:t>
            </a:r>
            <a:r>
              <a:rPr kumimoji="1" lang="en-US" altLang="ja-JP" sz="1600" dirty="0">
                <a:latin typeface="+mn-ea"/>
              </a:rPr>
              <a:t>…)</a:t>
            </a:r>
          </a:p>
          <a:p>
            <a:endParaRPr kumimoji="1" lang="en-US" altLang="ja-JP" dirty="0">
              <a:latin typeface="+mn-ea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6E624EC-FA23-6349-D163-206C6C15E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3140922"/>
            <a:ext cx="5938325" cy="2794982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058142C5-87EF-B93E-365D-7E92D51B0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890" y="2954555"/>
            <a:ext cx="4816886" cy="316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191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</a:rPr>
              <a:t>前処理、</a:t>
            </a:r>
            <a:b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</a:br>
            <a:r>
              <a:rPr kumimoji="1" lang="ja-JP" altLang="en-US" dirty="0"/>
              <a:t>自己注意</a:t>
            </a:r>
            <a:r>
              <a:rPr kumimoji="1" lang="en-US" altLang="ja-JP" dirty="0"/>
              <a:t>(Self-Attention)</a:t>
            </a:r>
            <a:r>
              <a:rPr kumimoji="1" lang="ja-JP" altLang="en-US" dirty="0"/>
              <a:t>、</a:t>
            </a:r>
            <a:br>
              <a:rPr kumimoji="1" lang="en-US" altLang="ja-JP" dirty="0"/>
            </a:br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</a:rPr>
              <a:t>マスク済み多頭注意</a:t>
            </a:r>
            <a:b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</a:br>
            <a: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  <a:t>(masked multi-head attention)</a:t>
            </a:r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</a:rPr>
              <a:t>、</a:t>
            </a:r>
            <a:b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</a:br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</a:rPr>
              <a:t>ニューラルネットに分類できる</a:t>
            </a:r>
            <a:br>
              <a:rPr kumimoji="1" lang="en-US" altLang="ja-JP" dirty="0">
                <a:solidFill>
                  <a:schemeClr val="bg1">
                    <a:lumMod val="75000"/>
                  </a:schemeClr>
                </a:solidFill>
              </a:rPr>
            </a:br>
            <a:endParaRPr kumimoji="1" lang="en-US" altLang="ja-JP"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F6A3FDD8-EE8B-9FE8-FF38-E31B0067E9AB}"/>
              </a:ext>
            </a:extLst>
          </p:cNvPr>
          <p:cNvGrpSpPr/>
          <p:nvPr/>
        </p:nvGrpSpPr>
        <p:grpSpPr>
          <a:xfrm>
            <a:off x="5094168" y="1052643"/>
            <a:ext cx="5882691" cy="4946566"/>
            <a:chOff x="5403658" y="1052643"/>
            <a:chExt cx="5882691" cy="4946566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B55B704C-FBCE-AE67-2960-4D030CF39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03658" y="1052643"/>
              <a:ext cx="5882691" cy="4946566"/>
            </a:xfrm>
            <a:prstGeom prst="rect">
              <a:avLst/>
            </a:prstGeom>
          </p:spPr>
        </p:pic>
        <p:sp>
          <p:nvSpPr>
            <p:cNvPr id="6" name="四角形: 角を丸くする 5">
              <a:extLst>
                <a:ext uri="{FF2B5EF4-FFF2-40B4-BE49-F238E27FC236}">
                  <a16:creationId xmlns:a16="http://schemas.microsoft.com/office/drawing/2014/main" id="{50D187C2-C5B1-A45A-6AFE-E11D3064A228}"/>
                </a:ext>
              </a:extLst>
            </p:cNvPr>
            <p:cNvSpPr/>
            <p:nvPr/>
          </p:nvSpPr>
          <p:spPr>
            <a:xfrm>
              <a:off x="7181557" y="4797083"/>
              <a:ext cx="2060917" cy="724486"/>
            </a:xfrm>
            <a:prstGeom prst="roundRect">
              <a:avLst/>
            </a:prstGeom>
            <a:solidFill>
              <a:schemeClr val="accent1"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9" name="吹き出し: 線 8">
            <a:extLst>
              <a:ext uri="{FF2B5EF4-FFF2-40B4-BE49-F238E27FC236}">
                <a16:creationId xmlns:a16="http://schemas.microsoft.com/office/drawing/2014/main" id="{D3B1F553-E65B-46DA-00F7-B4E206B0F2C1}"/>
              </a:ext>
            </a:extLst>
          </p:cNvPr>
          <p:cNvSpPr/>
          <p:nvPr/>
        </p:nvSpPr>
        <p:spPr>
          <a:xfrm>
            <a:off x="9101803" y="5568322"/>
            <a:ext cx="2876838" cy="430887"/>
          </a:xfrm>
          <a:prstGeom prst="borderCallout1">
            <a:avLst>
              <a:gd name="adj1" fmla="val 59350"/>
              <a:gd name="adj2" fmla="val -8934"/>
              <a:gd name="adj3" fmla="val 53359"/>
              <a:gd name="adj4" fmla="val -92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kumimoji="1" lang="ja-JP" altLang="en-US" sz="1100" dirty="0">
                <a:solidFill>
                  <a:schemeClr val="tx1"/>
                </a:solidFill>
              </a:rPr>
              <a:t>これまで翻訳した文章も参考にするために</a:t>
            </a:r>
          </a:p>
          <a:p>
            <a:r>
              <a:rPr kumimoji="1" lang="en-US" altLang="ja-JP" sz="1100" dirty="0">
                <a:solidFill>
                  <a:schemeClr val="tx1"/>
                </a:solidFill>
              </a:rPr>
              <a:t>Decoder</a:t>
            </a:r>
            <a:r>
              <a:rPr kumimoji="1" lang="ja-JP" altLang="en-US" sz="1100" dirty="0">
                <a:solidFill>
                  <a:schemeClr val="tx1"/>
                </a:solidFill>
              </a:rPr>
              <a:t>にインプットしてる箇所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8609B40-316D-804E-6AFD-B1B8CD77A776}"/>
              </a:ext>
            </a:extLst>
          </p:cNvPr>
          <p:cNvSpPr txBox="1"/>
          <p:nvPr/>
        </p:nvSpPr>
        <p:spPr>
          <a:xfrm>
            <a:off x="5094168" y="4880045"/>
            <a:ext cx="12855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⓪前処理</a:t>
            </a:r>
            <a:endParaRPr kumimoji="1" lang="en-US" altLang="ja-JP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  <a:p>
            <a:r>
              <a:rPr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単語の相対位置や</a:t>
            </a:r>
            <a:endParaRPr lang="en-US" altLang="ja-JP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  <a:p>
            <a:r>
              <a:rPr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絶対位置の情報を</a:t>
            </a:r>
            <a:endParaRPr lang="en-US" altLang="ja-JP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  <a:p>
            <a:r>
              <a:rPr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rPr>
              <a:t>与える</a:t>
            </a:r>
            <a:endParaRPr kumimoji="1" lang="ja-JP" altLang="en-US" sz="1100" b="1" dirty="0">
              <a:solidFill>
                <a:schemeClr val="accent1"/>
              </a:solidFill>
              <a:latin typeface="HGP創英角ｺﾞｼｯｸUB" panose="020B0A00000000000000" pitchFamily="50" charset="-128"/>
              <a:ea typeface="HGP創英角ｺﾞｼｯｸUB" panose="020B0A00000000000000" pitchFamily="50" charset="-128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2CED7C2-16CF-CCCD-4AC2-6220E5EBED6E}"/>
              </a:ext>
            </a:extLst>
          </p:cNvPr>
          <p:cNvSpPr/>
          <p:nvPr/>
        </p:nvSpPr>
        <p:spPr>
          <a:xfrm>
            <a:off x="6801729" y="3833446"/>
            <a:ext cx="977706" cy="72448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自己注意</a:t>
            </a:r>
            <a:r>
              <a:rPr kumimoji="1" lang="en-US" altLang="ja-JP" dirty="0"/>
              <a:t>(Self-Attention)</a:t>
            </a:r>
            <a:endParaRPr kumimoji="1" lang="ja-JP" altLang="en-US" dirty="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1BEDAA-1A94-2BB7-C6B2-0B6AB54ABC05}"/>
              </a:ext>
            </a:extLst>
          </p:cNvPr>
          <p:cNvSpPr/>
          <p:nvPr/>
        </p:nvSpPr>
        <p:spPr>
          <a:xfrm>
            <a:off x="7915940" y="2967606"/>
            <a:ext cx="1097279" cy="69655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8714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53CB65-F786-5FD5-C387-DC7C57C60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自己注意</a:t>
            </a:r>
            <a:r>
              <a:rPr kumimoji="1" lang="en-US" altLang="ja-JP" dirty="0"/>
              <a:t>(Self-Attention)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2C0B5D-678A-8D99-3EE1-5BC41AD07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>
                <a:latin typeface="+mn-ea"/>
              </a:rPr>
              <a:t>エンコーダー側の目的：</a:t>
            </a:r>
            <a:r>
              <a:rPr kumimoji="1" lang="en-US" altLang="ja-JP" dirty="0">
                <a:latin typeface="+mn-ea"/>
              </a:rPr>
              <a:t>	</a:t>
            </a:r>
            <a:r>
              <a:rPr kumimoji="1" lang="ja-JP" altLang="en-US" dirty="0">
                <a:latin typeface="+mn-ea"/>
              </a:rPr>
              <a:t>文章の構造を理解し、単語と単語の関係を理解</a:t>
            </a:r>
            <a:endParaRPr kumimoji="1" lang="en-US" altLang="ja-JP" dirty="0">
              <a:latin typeface="+mn-ea"/>
            </a:endParaRPr>
          </a:p>
          <a:p>
            <a:r>
              <a:rPr kumimoji="1" lang="ja-JP" altLang="en-US" dirty="0">
                <a:latin typeface="+mn-ea"/>
              </a:rPr>
              <a:t>デコーダー側の目的：</a:t>
            </a:r>
            <a:r>
              <a:rPr kumimoji="1" lang="en-US" altLang="ja-JP" dirty="0">
                <a:latin typeface="+mn-ea"/>
              </a:rPr>
              <a:t>	</a:t>
            </a:r>
            <a:r>
              <a:rPr kumimoji="1" lang="ja-JP" altLang="en-US" dirty="0">
                <a:latin typeface="+mn-ea"/>
              </a:rPr>
              <a:t>次の予測にはどの単語が重要か理解</a:t>
            </a:r>
            <a:endParaRPr kumimoji="1" lang="en-US" altLang="ja-JP" dirty="0">
              <a:latin typeface="+mn-ea"/>
            </a:endParaRPr>
          </a:p>
          <a:p>
            <a:r>
              <a:rPr kumimoji="1" lang="ja-JP" altLang="en-US" dirty="0">
                <a:latin typeface="+mn-ea"/>
              </a:rPr>
              <a:t>多頭注意（</a:t>
            </a:r>
            <a:r>
              <a:rPr kumimoji="1" lang="en-US" altLang="ja-JP" dirty="0">
                <a:latin typeface="+mn-ea"/>
              </a:rPr>
              <a:t>multi-head attention</a:t>
            </a:r>
            <a:r>
              <a:rPr kumimoji="1" lang="ja-JP" altLang="en-US" dirty="0">
                <a:latin typeface="+mn-ea"/>
              </a:rPr>
              <a:t>）と加算と正規化</a:t>
            </a:r>
            <a:r>
              <a:rPr kumimoji="1" lang="en-US" altLang="ja-JP" dirty="0">
                <a:latin typeface="+mn-ea"/>
              </a:rPr>
              <a:t>(</a:t>
            </a:r>
            <a:r>
              <a:rPr lang="en-US" altLang="ja-JP" b="0" i="0" dirty="0">
                <a:effectLst/>
                <a:latin typeface="+mn-ea"/>
              </a:rPr>
              <a:t>Add &amp; Norm)</a:t>
            </a:r>
            <a:r>
              <a:rPr lang="ja-JP" altLang="en-US" b="0" i="0" dirty="0">
                <a:effectLst/>
                <a:latin typeface="+mn-ea"/>
              </a:rPr>
              <a:t>からなる</a:t>
            </a:r>
            <a:endParaRPr lang="en-US" altLang="ja-JP" b="0" i="0" dirty="0">
              <a:effectLst/>
              <a:latin typeface="+mn-ea"/>
            </a:endParaRPr>
          </a:p>
          <a:p>
            <a:r>
              <a:rPr kumimoji="1" lang="ja-JP" altLang="en-US" dirty="0">
                <a:latin typeface="+mn-ea"/>
              </a:rPr>
              <a:t>加算と正規化：</a:t>
            </a:r>
            <a:r>
              <a:rPr kumimoji="1" lang="en-US" altLang="ja-JP" dirty="0">
                <a:latin typeface="+mn-ea"/>
              </a:rPr>
              <a:t>	</a:t>
            </a:r>
            <a:r>
              <a:rPr kumimoji="1" lang="ja-JP" altLang="en-US" dirty="0">
                <a:latin typeface="+mn-ea"/>
              </a:rPr>
              <a:t>ネットワークの深さを抑えつつも、学習効率を維持するため、</a:t>
            </a:r>
            <a:br>
              <a:rPr kumimoji="1" lang="en-US" altLang="ja-JP" dirty="0">
                <a:latin typeface="+mn-ea"/>
              </a:rPr>
            </a:br>
            <a:r>
              <a:rPr kumimoji="1" lang="en-US" altLang="ja-JP" dirty="0">
                <a:latin typeface="+mn-ea"/>
              </a:rPr>
              <a:t>			</a:t>
            </a:r>
            <a:r>
              <a:rPr kumimoji="1" lang="ja-JP" altLang="en-US" dirty="0">
                <a:latin typeface="+mn-ea"/>
              </a:rPr>
              <a:t>残差接続（</a:t>
            </a:r>
            <a:r>
              <a:rPr kumimoji="1" lang="en-US" altLang="ja-JP" dirty="0">
                <a:latin typeface="+mn-ea"/>
              </a:rPr>
              <a:t>residual connection</a:t>
            </a:r>
            <a:r>
              <a:rPr kumimoji="1" lang="ja-JP" altLang="en-US" dirty="0">
                <a:latin typeface="+mn-ea"/>
              </a:rPr>
              <a:t>）や正規化を活用</a:t>
            </a: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FB3C72E0-5557-5099-96C9-9A365778521D}"/>
              </a:ext>
            </a:extLst>
          </p:cNvPr>
          <p:cNvGrpSpPr/>
          <p:nvPr/>
        </p:nvGrpSpPr>
        <p:grpSpPr>
          <a:xfrm>
            <a:off x="3615537" y="4718154"/>
            <a:ext cx="4861459" cy="1856961"/>
            <a:chOff x="3844391" y="4723471"/>
            <a:chExt cx="4861459" cy="1856961"/>
          </a:xfrm>
        </p:grpSpPr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0FFA8710-8022-D20F-5402-9BDF5D490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05084" y="4723471"/>
              <a:ext cx="1750365" cy="1344950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EE788DE7-5067-F682-D8C0-3ACB10526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34917" y="4727944"/>
              <a:ext cx="1870933" cy="1340477"/>
            </a:xfrm>
            <a:prstGeom prst="rect">
              <a:avLst/>
            </a:prstGeom>
          </p:spPr>
        </p:pic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2F8D6319-4B3E-7CF9-52FE-22F8CCB222C4}"/>
                </a:ext>
              </a:extLst>
            </p:cNvPr>
            <p:cNvSpPr txBox="1"/>
            <p:nvPr/>
          </p:nvSpPr>
          <p:spPr>
            <a:xfrm>
              <a:off x="3844391" y="6211100"/>
              <a:ext cx="1871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dirty="0"/>
                <a:t>エンコーダー側</a:t>
              </a: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FEB933D-D09B-08E5-6324-9F274E0D5789}"/>
                </a:ext>
              </a:extLst>
            </p:cNvPr>
            <p:cNvSpPr txBox="1"/>
            <p:nvPr/>
          </p:nvSpPr>
          <p:spPr>
            <a:xfrm>
              <a:off x="6834101" y="6211100"/>
              <a:ext cx="1871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dirty="0"/>
                <a:t>デコーダー側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5171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53CB65-F786-5FD5-C387-DC7C57C60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多頭注意（</a:t>
            </a:r>
            <a:r>
              <a:rPr kumimoji="1" lang="en-US" altLang="ja-JP" dirty="0"/>
              <a:t>multi-head attention</a:t>
            </a:r>
            <a:r>
              <a:rPr kumimoji="1" lang="ja-JP" altLang="en-US" dirty="0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2C0B5D-678A-8D99-3EE1-5BC41AD07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query </a:t>
            </a:r>
            <a:r>
              <a:rPr kumimoji="1" lang="ja-JP" altLang="en-US" dirty="0"/>
              <a:t>によって </a:t>
            </a:r>
            <a:r>
              <a:rPr kumimoji="1" lang="en-US" altLang="ja-JP" dirty="0"/>
              <a:t>memory (=key, value) </a:t>
            </a:r>
            <a:r>
              <a:rPr kumimoji="1" lang="ja-JP" altLang="en-US" dirty="0"/>
              <a:t>から情報を引き出す仕組み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3A9732C7-6A57-F32C-97AF-51BF61774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617" y="2762043"/>
            <a:ext cx="6946900" cy="3900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31291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53CB65-F786-5FD5-C387-DC7C57C60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多頭注意（</a:t>
            </a:r>
            <a:r>
              <a:rPr kumimoji="1" lang="en-US" altLang="ja-JP" dirty="0"/>
              <a:t>multi-head attention</a:t>
            </a:r>
            <a:r>
              <a:rPr kumimoji="1" lang="ja-JP" altLang="en-US" dirty="0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2C0B5D-678A-8D99-3EE1-5BC41AD07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3</a:t>
            </a:r>
            <a:r>
              <a:rPr kumimoji="1" lang="ja-JP" altLang="en-US" dirty="0"/>
              <a:t>つの入力</a:t>
            </a:r>
            <a:r>
              <a:rPr kumimoji="1" lang="ja-JP" altLang="en-US" sz="1400" dirty="0"/>
              <a:t>（</a:t>
            </a:r>
            <a:r>
              <a:rPr kumimoji="1" lang="en-US" altLang="ja-JP" sz="1400" dirty="0"/>
              <a:t>Value</a:t>
            </a:r>
            <a:r>
              <a:rPr kumimoji="1" lang="ja-JP" altLang="en-US" sz="1400" dirty="0"/>
              <a:t>、</a:t>
            </a:r>
            <a:r>
              <a:rPr kumimoji="1" lang="en-US" altLang="ja-JP" sz="1400" dirty="0"/>
              <a:t>key</a:t>
            </a:r>
            <a:r>
              <a:rPr kumimoji="1" lang="ja-JP" altLang="en-US" sz="1400" dirty="0"/>
              <a:t>、</a:t>
            </a:r>
            <a:r>
              <a:rPr kumimoji="1" lang="en-US" altLang="ja-JP" sz="1400" dirty="0"/>
              <a:t>Query</a:t>
            </a:r>
            <a:r>
              <a:rPr kumimoji="1" lang="ja-JP" altLang="en-US" sz="1400" dirty="0"/>
              <a:t>）</a:t>
            </a:r>
            <a:r>
              <a:rPr kumimoji="1" lang="ja-JP" altLang="en-US" dirty="0"/>
              <a:t>を線形層により変換</a:t>
            </a:r>
            <a:endParaRPr kumimoji="1" lang="en-US" altLang="ja-JP" dirty="0"/>
          </a:p>
          <a:p>
            <a:r>
              <a:rPr kumimoji="1" lang="en-US" altLang="ja-JP" dirty="0"/>
              <a:t>Scaled</a:t>
            </a:r>
            <a:r>
              <a:rPr kumimoji="1" lang="ja-JP" altLang="en-US" dirty="0"/>
              <a:t>　</a:t>
            </a:r>
            <a:r>
              <a:rPr kumimoji="1" lang="en-US" altLang="ja-JP" dirty="0"/>
              <a:t>Dot-Product Attention</a:t>
            </a:r>
          </a:p>
          <a:p>
            <a:r>
              <a:rPr kumimoji="1" lang="en-US" altLang="ja-JP" dirty="0" err="1"/>
              <a:t>Concat</a:t>
            </a:r>
            <a:r>
              <a:rPr kumimoji="1" lang="ja-JP" altLang="en-US" dirty="0"/>
              <a:t>層にて結合</a:t>
            </a:r>
            <a:endParaRPr kumimoji="1" lang="en-US" altLang="ja-JP" dirty="0"/>
          </a:p>
          <a:p>
            <a:r>
              <a:rPr kumimoji="1" lang="ja-JP" altLang="en-US" dirty="0"/>
              <a:t>結合したものを線形層により変換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8DFD22F5-98F6-DFD0-9EAC-E2E41AFD9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750" y="2293126"/>
            <a:ext cx="4121150" cy="34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71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4E008A-BF8C-2518-3B60-C25ADEED1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本日のポイント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F679758-E5BB-DC01-3EE5-4937700E4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ビジュアル注意と説明可能性</a:t>
            </a:r>
            <a:endParaRPr kumimoji="1" lang="en-US" altLang="ja-JP" dirty="0"/>
          </a:p>
          <a:p>
            <a:r>
              <a:rPr kumimoji="1" lang="en-US" altLang="ja-JP" sz="3200" dirty="0"/>
              <a:t>Transformer</a:t>
            </a:r>
            <a:r>
              <a:rPr kumimoji="1" lang="ja-JP" altLang="en-US" sz="3200" dirty="0"/>
              <a:t>が何をやっているかざっくりわかる</a:t>
            </a:r>
            <a:endParaRPr kumimoji="1" lang="en-US" altLang="ja-JP" sz="4800" dirty="0"/>
          </a:p>
          <a:p>
            <a:r>
              <a:rPr kumimoji="1" lang="ja-JP" altLang="en-US" dirty="0"/>
              <a:t>言語モデルの最近のイノベーション</a:t>
            </a:r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sz="1400" dirty="0"/>
              <a:t>※</a:t>
            </a:r>
            <a:r>
              <a:rPr kumimoji="1" lang="ja-JP" altLang="en-US" sz="1400" dirty="0"/>
              <a:t>概ねそれぞれ何を実施しているかを理解している程度です。</a:t>
            </a:r>
            <a:br>
              <a:rPr kumimoji="1" lang="en-US" altLang="ja-JP" sz="1400" dirty="0"/>
            </a:br>
            <a:r>
              <a:rPr kumimoji="1" lang="ja-JP" altLang="en-US" sz="1400" dirty="0"/>
              <a:t>　加えて、演習問題と前回の宿題</a:t>
            </a:r>
            <a:r>
              <a:rPr kumimoji="1" lang="en-US" altLang="ja-JP" sz="1400" dirty="0"/>
              <a:t>(</a:t>
            </a:r>
            <a:r>
              <a:rPr kumimoji="1" lang="en-US" altLang="ja-JP" sz="1400" dirty="0" err="1"/>
              <a:t>ResNet</a:t>
            </a:r>
            <a:r>
              <a:rPr kumimoji="1" lang="ja-JP" altLang="en-US" sz="1400" dirty="0"/>
              <a:t>有無の比較、バウンディモデルの解説</a:t>
            </a:r>
            <a:r>
              <a:rPr kumimoji="1" lang="en-US" altLang="ja-JP" sz="1400" dirty="0"/>
              <a:t>)</a:t>
            </a:r>
            <a:r>
              <a:rPr kumimoji="1" lang="ja-JP" altLang="en-US" sz="1400" dirty="0"/>
              <a:t>もまだです</a:t>
            </a:r>
            <a:r>
              <a:rPr kumimoji="1" lang="en-US" altLang="ja-JP" sz="1400" dirty="0"/>
              <a:t>…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7703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53CB65-F786-5FD5-C387-DC7C57C60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多頭注意（</a:t>
            </a:r>
            <a:r>
              <a:rPr kumimoji="1" lang="en-US" altLang="ja-JP" dirty="0"/>
              <a:t>multi-head attention</a:t>
            </a:r>
            <a:r>
              <a:rPr kumimoji="1" lang="ja-JP" altLang="en-US" dirty="0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2C0B5D-678A-8D99-3EE1-5BC41AD07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入力の</a:t>
            </a:r>
            <a:r>
              <a:rPr kumimoji="1" lang="en-US" altLang="ja-JP" dirty="0"/>
              <a:t>QKV</a:t>
            </a:r>
            <a:r>
              <a:rPr kumimoji="1" lang="ja-JP" altLang="en-US" dirty="0"/>
              <a:t>を引っ張ってくる場所次第で果たす役割が変わる</a:t>
            </a:r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6B8C007B-5885-BF48-2B33-984833064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630" y="2983091"/>
            <a:ext cx="5352739" cy="353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941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53CB65-F786-5FD5-C387-DC7C57C60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多頭注意（</a:t>
            </a:r>
            <a:r>
              <a:rPr kumimoji="1" lang="en-US" altLang="ja-JP" dirty="0"/>
              <a:t>multi-head attention</a:t>
            </a:r>
            <a:r>
              <a:rPr kumimoji="1" lang="ja-JP" altLang="en-US" dirty="0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2C0B5D-678A-8D99-3EE1-5BC41AD07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言語の文法構造や、照応関係（</a:t>
            </a:r>
            <a:r>
              <a:rPr kumimoji="1" lang="en-US" altLang="ja-JP" dirty="0"/>
              <a:t>its </a:t>
            </a:r>
            <a:r>
              <a:rPr kumimoji="1" lang="ja-JP" altLang="en-US" dirty="0"/>
              <a:t>が指してるのは </a:t>
            </a:r>
            <a:r>
              <a:rPr kumimoji="1" lang="en-US" altLang="ja-JP" dirty="0"/>
              <a:t>Law </a:t>
            </a:r>
            <a:r>
              <a:rPr kumimoji="1" lang="ja-JP" altLang="en-US" dirty="0"/>
              <a:t>だよねなど）を</a:t>
            </a:r>
            <a:br>
              <a:rPr kumimoji="1" lang="en-US" altLang="ja-JP" dirty="0"/>
            </a:br>
            <a:r>
              <a:rPr kumimoji="1" lang="ja-JP" altLang="en-US" dirty="0"/>
              <a:t>獲得するのにも使われているなどと論文では分析されている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6B8AC6-51C0-D77C-C329-75F1E9A38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785" y="3120985"/>
            <a:ext cx="4804429" cy="364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760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53CB65-F786-5FD5-C387-DC7C57C60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モデル総括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2C0B5D-678A-8D99-3EE1-5BC41AD07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20C8B99-ED95-837E-BC0B-39B3F0DF3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93" y="2115141"/>
            <a:ext cx="5132662" cy="4662434"/>
          </a:xfrm>
          <a:prstGeom prst="rect">
            <a:avLst/>
          </a:prstGeom>
        </p:spPr>
      </p:pic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1362AD54-773A-FC50-C1EB-7869E7E40652}"/>
              </a:ext>
            </a:extLst>
          </p:cNvPr>
          <p:cNvGrpSpPr/>
          <p:nvPr/>
        </p:nvGrpSpPr>
        <p:grpSpPr>
          <a:xfrm>
            <a:off x="5217155" y="1607611"/>
            <a:ext cx="6884473" cy="4946566"/>
            <a:chOff x="5221759" y="1637887"/>
            <a:chExt cx="6884473" cy="4946566"/>
          </a:xfrm>
        </p:grpSpPr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9BB9FC09-2BF2-BDFF-0871-FF118DC27DBD}"/>
                </a:ext>
              </a:extLst>
            </p:cNvPr>
            <p:cNvGrpSpPr/>
            <p:nvPr/>
          </p:nvGrpSpPr>
          <p:grpSpPr>
            <a:xfrm>
              <a:off x="5221759" y="1637887"/>
              <a:ext cx="5882691" cy="4946566"/>
              <a:chOff x="5403658" y="1052643"/>
              <a:chExt cx="5882691" cy="4946566"/>
            </a:xfrm>
          </p:grpSpPr>
          <p:pic>
            <p:nvPicPr>
              <p:cNvPr id="8" name="図 7">
                <a:extLst>
                  <a:ext uri="{FF2B5EF4-FFF2-40B4-BE49-F238E27FC236}">
                    <a16:creationId xmlns:a16="http://schemas.microsoft.com/office/drawing/2014/main" id="{25696594-24FA-BFEC-A61B-1FF8C129DF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03658" y="1052643"/>
                <a:ext cx="5882691" cy="4946566"/>
              </a:xfrm>
              <a:prstGeom prst="rect">
                <a:avLst/>
              </a:prstGeom>
            </p:spPr>
          </p:pic>
          <p:sp>
            <p:nvSpPr>
              <p:cNvPr id="9" name="四角形: 角を丸くする 8">
                <a:extLst>
                  <a:ext uri="{FF2B5EF4-FFF2-40B4-BE49-F238E27FC236}">
                    <a16:creationId xmlns:a16="http://schemas.microsoft.com/office/drawing/2014/main" id="{31EBB386-94EC-9D41-BFCE-8AC7D1011167}"/>
                  </a:ext>
                </a:extLst>
              </p:cNvPr>
              <p:cNvSpPr/>
              <p:nvPr/>
            </p:nvSpPr>
            <p:spPr>
              <a:xfrm>
                <a:off x="7181557" y="4797083"/>
                <a:ext cx="2060917" cy="724486"/>
              </a:xfrm>
              <a:prstGeom prst="roundRect">
                <a:avLst/>
              </a:prstGeom>
              <a:solidFill>
                <a:schemeClr val="accent1">
                  <a:alpha val="3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0" name="吹き出し: 線 9">
              <a:extLst>
                <a:ext uri="{FF2B5EF4-FFF2-40B4-BE49-F238E27FC236}">
                  <a16:creationId xmlns:a16="http://schemas.microsoft.com/office/drawing/2014/main" id="{A74E2C0E-1C07-6595-F64C-3B309D31BBE1}"/>
                </a:ext>
              </a:extLst>
            </p:cNvPr>
            <p:cNvSpPr/>
            <p:nvPr/>
          </p:nvSpPr>
          <p:spPr>
            <a:xfrm>
              <a:off x="9229394" y="6153566"/>
              <a:ext cx="2876838" cy="430887"/>
            </a:xfrm>
            <a:prstGeom prst="borderCallout1">
              <a:avLst>
                <a:gd name="adj1" fmla="val 59350"/>
                <a:gd name="adj2" fmla="val -8934"/>
                <a:gd name="adj3" fmla="val 53359"/>
                <a:gd name="adj4" fmla="val -92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r>
                <a:rPr kumimoji="1" lang="ja-JP" altLang="en-US" sz="1100" dirty="0">
                  <a:solidFill>
                    <a:schemeClr val="tx1"/>
                  </a:solidFill>
                </a:rPr>
                <a:t>これまで翻訳した文章も参考にするために</a:t>
              </a:r>
            </a:p>
            <a:p>
              <a:r>
                <a:rPr kumimoji="1" lang="en-US" altLang="ja-JP" sz="1100" dirty="0">
                  <a:solidFill>
                    <a:schemeClr val="tx1"/>
                  </a:solidFill>
                </a:rPr>
                <a:t>Decoder</a:t>
              </a:r>
              <a:r>
                <a:rPr kumimoji="1" lang="ja-JP" altLang="en-US" sz="1100" dirty="0">
                  <a:solidFill>
                    <a:schemeClr val="tx1"/>
                  </a:solidFill>
                </a:rPr>
                <a:t>にインプットしてる箇所</a:t>
              </a: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EBA6CF6D-9306-6B14-1D9A-27B1AB36BDA4}"/>
                </a:ext>
              </a:extLst>
            </p:cNvPr>
            <p:cNvSpPr txBox="1"/>
            <p:nvPr/>
          </p:nvSpPr>
          <p:spPr>
            <a:xfrm>
              <a:off x="5221759" y="5465289"/>
              <a:ext cx="128553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100" b="1" dirty="0">
                  <a:solidFill>
                    <a:schemeClr val="accent1"/>
                  </a:solidFill>
                  <a:latin typeface="HGP創英角ｺﾞｼｯｸUB" panose="020B0A00000000000000" pitchFamily="50" charset="-128"/>
                  <a:ea typeface="HGP創英角ｺﾞｼｯｸUB" panose="020B0A00000000000000" pitchFamily="50" charset="-128"/>
                </a:rPr>
                <a:t>⓪前処理</a:t>
              </a:r>
              <a:endParaRPr kumimoji="1" lang="en-US" altLang="ja-JP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endParaRPr>
            </a:p>
            <a:p>
              <a:r>
                <a:rPr lang="ja-JP" altLang="en-US" sz="1100" b="1" dirty="0">
                  <a:solidFill>
                    <a:schemeClr val="accent1"/>
                  </a:solidFill>
                  <a:latin typeface="HGP創英角ｺﾞｼｯｸUB" panose="020B0A00000000000000" pitchFamily="50" charset="-128"/>
                  <a:ea typeface="HGP創英角ｺﾞｼｯｸUB" panose="020B0A00000000000000" pitchFamily="50" charset="-128"/>
                </a:rPr>
                <a:t>単語の相対位置や</a:t>
              </a:r>
              <a:endParaRPr lang="en-US" altLang="ja-JP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endParaRPr>
            </a:p>
            <a:p>
              <a:r>
                <a:rPr lang="ja-JP" altLang="en-US" sz="1100" b="1" dirty="0">
                  <a:solidFill>
                    <a:schemeClr val="accent1"/>
                  </a:solidFill>
                  <a:latin typeface="HGP創英角ｺﾞｼｯｸUB" panose="020B0A00000000000000" pitchFamily="50" charset="-128"/>
                  <a:ea typeface="HGP創英角ｺﾞｼｯｸUB" panose="020B0A00000000000000" pitchFamily="50" charset="-128"/>
                </a:rPr>
                <a:t>絶対位置の情報を</a:t>
              </a:r>
              <a:endParaRPr lang="en-US" altLang="ja-JP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endParaRPr>
            </a:p>
            <a:p>
              <a:r>
                <a:rPr lang="ja-JP" altLang="en-US" sz="1100" b="1" dirty="0">
                  <a:solidFill>
                    <a:schemeClr val="accent1"/>
                  </a:solidFill>
                  <a:latin typeface="HGP創英角ｺﾞｼｯｸUB" panose="020B0A00000000000000" pitchFamily="50" charset="-128"/>
                  <a:ea typeface="HGP創英角ｺﾞｼｯｸUB" panose="020B0A00000000000000" pitchFamily="50" charset="-128"/>
                </a:rPr>
                <a:t>与える</a:t>
              </a:r>
              <a:endParaRPr kumimoji="1" lang="ja-JP" altLang="en-US" sz="1100" b="1" dirty="0">
                <a:solidFill>
                  <a:schemeClr val="accent1"/>
                </a:solidFill>
                <a:latin typeface="HGP創英角ｺﾞｼｯｸUB" panose="020B0A00000000000000" pitchFamily="50" charset="-128"/>
                <a:ea typeface="HGP創英角ｺﾞｼｯｸUB" panose="020B0A00000000000000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5428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000" dirty="0"/>
              <a:t>言語モデルにおける最近のイノベーション</a:t>
            </a:r>
            <a:endParaRPr kumimoji="1" lang="en-US" altLang="ja-JP" sz="40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93126"/>
            <a:ext cx="8772974" cy="3636088"/>
          </a:xfrm>
        </p:spPr>
        <p:txBody>
          <a:bodyPr/>
          <a:lstStyle/>
          <a:p>
            <a:r>
              <a:rPr kumimoji="1" lang="en-US" altLang="ja-JP" dirty="0" err="1"/>
              <a:t>ELMo</a:t>
            </a:r>
            <a:r>
              <a:rPr kumimoji="1" lang="ja-JP" altLang="en-US" dirty="0"/>
              <a:t>：</a:t>
            </a:r>
            <a:r>
              <a:rPr kumimoji="1" lang="en-US" altLang="ja-JP" dirty="0"/>
              <a:t>	</a:t>
            </a:r>
            <a:r>
              <a:rPr kumimoji="1" lang="ja-JP" altLang="en-US" dirty="0"/>
              <a:t>これまで同一単語は同じベクトルに変換</a:t>
            </a:r>
            <a:br>
              <a:rPr kumimoji="1" lang="en-US" altLang="ja-JP" dirty="0"/>
            </a:br>
            <a:r>
              <a:rPr kumimoji="1" lang="en-US" altLang="ja-JP" dirty="0"/>
              <a:t>		</a:t>
            </a:r>
            <a:r>
              <a:rPr kumimoji="1" lang="ja-JP" altLang="en-US" dirty="0"/>
              <a:t>⇒文脈によって単語の意味を変える</a:t>
            </a:r>
            <a:endParaRPr kumimoji="1" lang="en-US" altLang="ja-JP" dirty="0"/>
          </a:p>
          <a:p>
            <a:r>
              <a:rPr kumimoji="1" lang="en-US" altLang="ja-JP" dirty="0" err="1"/>
              <a:t>ULMFiT</a:t>
            </a:r>
            <a:r>
              <a:rPr kumimoji="1" lang="ja-JP" altLang="en-US" dirty="0"/>
              <a:t>：</a:t>
            </a:r>
            <a:r>
              <a:rPr kumimoji="1" lang="en-US" altLang="ja-JP" dirty="0"/>
              <a:t>	</a:t>
            </a:r>
            <a:r>
              <a:rPr kumimoji="1" lang="ja-JP" altLang="en-US" dirty="0"/>
              <a:t>分類タスク（自由記述のアンケートの分類など）に特化</a:t>
            </a:r>
            <a:br>
              <a:rPr kumimoji="1" lang="en-US" altLang="ja-JP" dirty="0"/>
            </a:br>
            <a:r>
              <a:rPr kumimoji="1" lang="en-US" altLang="ja-JP" dirty="0"/>
              <a:t>		</a:t>
            </a:r>
            <a:r>
              <a:rPr kumimoji="1" lang="ja-JP" altLang="en-US" dirty="0"/>
              <a:t>教師データ量が少なくても精度が上がる</a:t>
            </a:r>
            <a:endParaRPr kumimoji="1" lang="en-US" altLang="ja-JP" dirty="0"/>
          </a:p>
          <a:p>
            <a:r>
              <a:rPr kumimoji="1" lang="en-US" altLang="ja-JP" dirty="0"/>
              <a:t>GPT</a:t>
            </a:r>
            <a:r>
              <a:rPr kumimoji="1" lang="ja-JP" altLang="en-US" dirty="0"/>
              <a:t>：</a:t>
            </a:r>
            <a:r>
              <a:rPr kumimoji="1" lang="en-US" altLang="ja-JP" dirty="0"/>
              <a:t>	</a:t>
            </a:r>
            <a:r>
              <a:rPr kumimoji="1" lang="ja-JP" altLang="en-US" dirty="0"/>
              <a:t>要約や対話生成が得意</a:t>
            </a:r>
            <a:br>
              <a:rPr kumimoji="1" lang="en-US" altLang="ja-JP" dirty="0"/>
            </a:br>
            <a:r>
              <a:rPr kumimoji="1" lang="en-US" altLang="ja-JP" dirty="0"/>
              <a:t>		</a:t>
            </a:r>
            <a:r>
              <a:rPr kumimoji="1" lang="ja-JP" altLang="en-US" dirty="0"/>
              <a:t>マスクされた単語より前の単語を使って予測</a:t>
            </a:r>
            <a:endParaRPr kumimoji="1" lang="en-US" altLang="ja-JP" dirty="0"/>
          </a:p>
          <a:p>
            <a:r>
              <a:rPr kumimoji="1" lang="en-US" altLang="ja-JP" dirty="0"/>
              <a:t>BERT</a:t>
            </a:r>
            <a:r>
              <a:rPr kumimoji="1" lang="ja-JP" altLang="en-US" dirty="0"/>
              <a:t>：</a:t>
            </a:r>
            <a:r>
              <a:rPr kumimoji="1" lang="en-US" altLang="ja-JP" dirty="0"/>
              <a:t>	</a:t>
            </a:r>
            <a:r>
              <a:rPr kumimoji="1" lang="ja-JP" altLang="en-US" dirty="0"/>
              <a:t>質問応答</a:t>
            </a:r>
            <a:r>
              <a:rPr kumimoji="1" lang="en-US" altLang="ja-JP" sz="1200" dirty="0"/>
              <a:t>(</a:t>
            </a:r>
            <a:r>
              <a:rPr kumimoji="1" lang="ja-JP" altLang="en-US" sz="1200" dirty="0"/>
              <a:t>国語の問題みたいな</a:t>
            </a:r>
            <a:r>
              <a:rPr kumimoji="1" lang="en-US" altLang="ja-JP" sz="1200" dirty="0"/>
              <a:t>)</a:t>
            </a:r>
            <a:r>
              <a:rPr kumimoji="1" lang="ja-JP" altLang="en-US" dirty="0"/>
              <a:t>や文の比較が得意</a:t>
            </a:r>
            <a:br>
              <a:rPr kumimoji="1" lang="en-US" altLang="ja-JP" dirty="0"/>
            </a:br>
            <a:r>
              <a:rPr kumimoji="1" lang="en-US" altLang="ja-JP" dirty="0"/>
              <a:t>		</a:t>
            </a:r>
            <a:r>
              <a:rPr kumimoji="1" lang="ja-JP" altLang="en-US" dirty="0"/>
              <a:t>マスクされた単語の前後のテキストを使って予測</a:t>
            </a:r>
            <a:endParaRPr kumimoji="1" lang="en-US" altLang="ja-JP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E90A5C0-41C2-6CC6-012F-47A0CDD24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4539"/>
          <a:stretch/>
        </p:blipFill>
        <p:spPr>
          <a:xfrm>
            <a:off x="9416892" y="1812061"/>
            <a:ext cx="2459676" cy="423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079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981A6224-44CD-9C7C-7CF5-7A77561C5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112" y="1385546"/>
            <a:ext cx="8909775" cy="440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469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ビジュアル注意と説明可能性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kumimoji="1" lang="en-US" altLang="ja-JP" dirty="0"/>
              <a:t>Transformer</a:t>
            </a:r>
          </a:p>
          <a:p>
            <a:pPr marL="914400" lvl="1" indent="-457200">
              <a:buFont typeface="+mj-ea"/>
              <a:buAutoNum type="circleNumDbPlain"/>
            </a:pPr>
            <a:r>
              <a:rPr kumimoji="1" lang="ja-JP" altLang="en-US" dirty="0"/>
              <a:t>概要</a:t>
            </a:r>
            <a:endParaRPr kumimoji="1" lang="en-US" altLang="ja-JP" dirty="0"/>
          </a:p>
          <a:p>
            <a:pPr marL="914400" lvl="1" indent="-457200">
              <a:buFont typeface="+mj-ea"/>
              <a:buAutoNum type="circleNumDbPlain"/>
            </a:pPr>
            <a:r>
              <a:rPr kumimoji="1" lang="ja-JP" altLang="en-US" dirty="0"/>
              <a:t>モデル</a:t>
            </a:r>
            <a:endParaRPr kumimoji="1" lang="en-US" altLang="ja-JP" dirty="0"/>
          </a:p>
          <a:p>
            <a:pPr marL="914400" lvl="1" indent="-457200">
              <a:buFont typeface="+mj-ea"/>
              <a:buAutoNum type="circleNumDbPlain"/>
            </a:pPr>
            <a:r>
              <a:rPr kumimoji="1" lang="ja-JP" altLang="en-US" dirty="0"/>
              <a:t>多頭注意（</a:t>
            </a:r>
            <a:r>
              <a:rPr kumimoji="1" lang="en-US" altLang="ja-JP" dirty="0"/>
              <a:t>multi-head attention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pPr marL="914400" lvl="1" indent="-457200">
              <a:buFont typeface="+mj-ea"/>
              <a:buAutoNum type="circleNumDbPlain"/>
            </a:pPr>
            <a:r>
              <a:rPr kumimoji="1" lang="ja-JP" altLang="en-US" dirty="0"/>
              <a:t>位置埋め込み</a:t>
            </a:r>
            <a:r>
              <a:rPr kumimoji="1" lang="en-US" altLang="ja-JP" dirty="0"/>
              <a:t>(Positional Embedding)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/>
              <a:t>言語モデルにおける最近のイノベーション</a:t>
            </a:r>
            <a:endParaRPr kumimoji="1" lang="en-US" altLang="ja-JP" dirty="0"/>
          </a:p>
          <a:p>
            <a:pPr marL="914400" lvl="1" indent="-457200">
              <a:buFont typeface="+mj-ea"/>
              <a:buAutoNum type="circleNumDbPlain"/>
            </a:pPr>
            <a:r>
              <a:rPr kumimoji="1" lang="ja-JP" altLang="en-US" dirty="0"/>
              <a:t>モデルの比較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635955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ビジュアル注意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ニューラル機械翻訳の応用した画像タイトルの作成</a:t>
            </a:r>
            <a:endParaRPr kumimoji="1" lang="en-US" altLang="ja-JP" dirty="0"/>
          </a:p>
          <a:p>
            <a:r>
              <a:rPr kumimoji="1" lang="en-US" altLang="ja-JP" dirty="0"/>
              <a:t>CNN</a:t>
            </a:r>
            <a:r>
              <a:rPr kumimoji="1" lang="ja-JP" altLang="en-US" dirty="0"/>
              <a:t>で画像から特徴量マップを出力⇒注意機構を伴うデコーダ</a:t>
            </a:r>
            <a:r>
              <a:rPr kumimoji="1" lang="en-US" altLang="ja-JP" dirty="0"/>
              <a:t>RNN</a:t>
            </a:r>
            <a:r>
              <a:rPr kumimoji="1" lang="ja-JP" altLang="en-US" dirty="0"/>
              <a:t>がタイトルを生成</a:t>
            </a:r>
            <a:endParaRPr kumimoji="1" lang="en-US" altLang="ja-JP" dirty="0"/>
          </a:p>
        </p:txBody>
      </p:sp>
      <p:pic>
        <p:nvPicPr>
          <p:cNvPr id="4" name="Picture 2" descr="Show, Attend and Tell: Neural Image Caption Generation with Visual Attention  | by Ahmed Taha | Medium">
            <a:extLst>
              <a:ext uri="{FF2B5EF4-FFF2-40B4-BE49-F238E27FC236}">
                <a16:creationId xmlns:a16="http://schemas.microsoft.com/office/drawing/2014/main" id="{D3BDD27F-FA6A-1BCA-DB58-4C54987A0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564" y="3238499"/>
            <a:ext cx="6362393" cy="284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09D661D-292F-0D1A-643A-154F712E0C50}"/>
              </a:ext>
            </a:extLst>
          </p:cNvPr>
          <p:cNvSpPr/>
          <p:nvPr/>
        </p:nvSpPr>
        <p:spPr>
          <a:xfrm>
            <a:off x="3279187" y="3502854"/>
            <a:ext cx="2713399" cy="237485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吹き出し: 線 6">
            <a:extLst>
              <a:ext uri="{FF2B5EF4-FFF2-40B4-BE49-F238E27FC236}">
                <a16:creationId xmlns:a16="http://schemas.microsoft.com/office/drawing/2014/main" id="{19BC00F5-C29C-AB7A-390F-0043C38494ED}"/>
              </a:ext>
            </a:extLst>
          </p:cNvPr>
          <p:cNvSpPr/>
          <p:nvPr/>
        </p:nvSpPr>
        <p:spPr>
          <a:xfrm>
            <a:off x="216983" y="4009814"/>
            <a:ext cx="2578552" cy="750703"/>
          </a:xfrm>
          <a:prstGeom prst="borderCallout1">
            <a:avLst>
              <a:gd name="adj1" fmla="val 94442"/>
              <a:gd name="adj2" fmla="val 115666"/>
              <a:gd name="adj3" fmla="val 43565"/>
              <a:gd name="adj4" fmla="val 10277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 dirty="0">
                <a:solidFill>
                  <a:schemeClr val="tx1"/>
                </a:solidFill>
              </a:rPr>
              <a:t>文章</a:t>
            </a:r>
            <a:r>
              <a:rPr kumimoji="1" lang="en-US" altLang="ja-JP" sz="1400" dirty="0">
                <a:solidFill>
                  <a:schemeClr val="tx1"/>
                </a:solidFill>
              </a:rPr>
              <a:t>RNN-Encoder</a:t>
            </a:r>
            <a:r>
              <a:rPr kumimoji="1" lang="ja-JP" altLang="en-US" sz="1400" dirty="0">
                <a:solidFill>
                  <a:schemeClr val="tx1"/>
                </a:solidFill>
              </a:rPr>
              <a:t>の代わりに，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r>
              <a:rPr kumimoji="1" lang="ja-JP" altLang="en-US" sz="1400" dirty="0">
                <a:solidFill>
                  <a:schemeClr val="tx1"/>
                </a:solidFill>
              </a:rPr>
              <a:t>画像を</a:t>
            </a:r>
            <a:r>
              <a:rPr kumimoji="1" lang="en-US" altLang="ja-JP" sz="1400" dirty="0">
                <a:solidFill>
                  <a:schemeClr val="tx1"/>
                </a:solidFill>
              </a:rPr>
              <a:t>CNN</a:t>
            </a:r>
            <a:r>
              <a:rPr kumimoji="1" lang="ja-JP" altLang="en-US" sz="1400" dirty="0">
                <a:solidFill>
                  <a:schemeClr val="tx1"/>
                </a:solidFill>
              </a:rPr>
              <a:t>で</a:t>
            </a:r>
            <a:r>
              <a:rPr kumimoji="1" lang="en-US" altLang="ja-JP" sz="1400" dirty="0">
                <a:solidFill>
                  <a:schemeClr val="tx1"/>
                </a:solidFill>
              </a:rPr>
              <a:t>Encode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939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ビジュアル注意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A315DA0-2108-45F9-BB28-1B5A7AE21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708" y="1811433"/>
            <a:ext cx="6146584" cy="412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583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説明可能性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注意機構は、モデルが出力を生成した原因、理由を理解しやすい（説明可能性）</a:t>
            </a:r>
            <a:endParaRPr kumimoji="1" lang="en-US" altLang="ja-JP" dirty="0"/>
          </a:p>
          <a:p>
            <a:endParaRPr kumimoji="1" lang="en-US" altLang="ja-JP" dirty="0"/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E646382D-3A84-C66E-A638-1E2C7878D82C}"/>
              </a:ext>
            </a:extLst>
          </p:cNvPr>
          <p:cNvGrpSpPr/>
          <p:nvPr/>
        </p:nvGrpSpPr>
        <p:grpSpPr>
          <a:xfrm>
            <a:off x="3237630" y="2858836"/>
            <a:ext cx="5716739" cy="3836037"/>
            <a:chOff x="3237630" y="2858836"/>
            <a:chExt cx="5716739" cy="383603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66398CDC-5B2D-C1E4-3FCC-3AA41AA66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7630" y="2858836"/>
              <a:ext cx="5716739" cy="3836037"/>
            </a:xfrm>
            <a:prstGeom prst="rect">
              <a:avLst/>
            </a:prstGeom>
          </p:spPr>
        </p:pic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CFB57B0-8B52-9352-6689-6239A8E3B4E5}"/>
                </a:ext>
              </a:extLst>
            </p:cNvPr>
            <p:cNvSpPr/>
            <p:nvPr/>
          </p:nvSpPr>
          <p:spPr>
            <a:xfrm>
              <a:off x="6095999" y="2858836"/>
              <a:ext cx="1330037" cy="116452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007358A-E66E-0FA7-95BD-10AE9B0F978D}"/>
                </a:ext>
              </a:extLst>
            </p:cNvPr>
            <p:cNvSpPr/>
            <p:nvPr/>
          </p:nvSpPr>
          <p:spPr>
            <a:xfrm>
              <a:off x="6095998" y="4023360"/>
              <a:ext cx="1330037" cy="116452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4995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従来のモデル</a:t>
            </a:r>
            <a:r>
              <a:rPr kumimoji="1" lang="en-US" altLang="ja-JP" dirty="0"/>
              <a:t>(RNN)</a:t>
            </a:r>
            <a:r>
              <a:rPr kumimoji="1" lang="ja-JP" altLang="en-US" dirty="0"/>
              <a:t>の問題点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並列化できない</a:t>
            </a:r>
            <a:r>
              <a:rPr kumimoji="1" lang="en-US" altLang="ja-JP" sz="1200" dirty="0"/>
              <a:t>(</a:t>
            </a:r>
            <a:r>
              <a:rPr kumimoji="1" lang="ja-JP" altLang="en-US" sz="1200" dirty="0"/>
              <a:t>スピードが遅い</a:t>
            </a:r>
            <a:r>
              <a:rPr kumimoji="1" lang="en-US" altLang="ja-JP" sz="1200" dirty="0"/>
              <a:t>)</a:t>
            </a:r>
            <a:br>
              <a:rPr kumimoji="1" lang="ja-JP" altLang="en-US" dirty="0"/>
            </a:br>
            <a:r>
              <a:rPr kumimoji="1" lang="ja-JP" altLang="en-US" sz="1400" dirty="0"/>
              <a:t>一つづつ処理を行うため、並列処理ができない</a:t>
            </a:r>
            <a:endParaRPr kumimoji="1" lang="en-US" altLang="ja-JP" sz="1400" dirty="0"/>
          </a:p>
          <a:p>
            <a:r>
              <a:rPr kumimoji="1" lang="ja-JP" altLang="en-US" dirty="0"/>
              <a:t>長文だと性能が落ちる</a:t>
            </a:r>
            <a:br>
              <a:rPr kumimoji="1" lang="en-US" altLang="ja-JP" dirty="0"/>
            </a:br>
            <a:r>
              <a:rPr kumimoji="1" lang="ja-JP" altLang="en-US" sz="1400" dirty="0"/>
              <a:t>前入力の長さに関わらず、</a:t>
            </a:r>
            <a:r>
              <a:rPr kumimoji="1" lang="en-US" altLang="ja-JP" sz="1400" dirty="0"/>
              <a:t>ENCORDER</a:t>
            </a:r>
            <a:r>
              <a:rPr kumimoji="1" lang="ja-JP" altLang="en-US" sz="1400" dirty="0"/>
              <a:t>の出力を固定長のベクトル表現</a:t>
            </a:r>
            <a:r>
              <a:rPr kumimoji="1" lang="en-US" altLang="ja-JP" sz="1400" dirty="0"/>
              <a:t>(CONTENT)</a:t>
            </a:r>
            <a:r>
              <a:rPr kumimoji="1" lang="ja-JP" altLang="en-US" sz="1400" dirty="0"/>
              <a:t>に落とし込んでしまう</a:t>
            </a:r>
            <a:br>
              <a:rPr kumimoji="1" lang="en-US" altLang="ja-JP" sz="1400" dirty="0"/>
            </a:br>
            <a:r>
              <a:rPr kumimoji="1" lang="ja-JP" altLang="en-US" sz="1400" dirty="0"/>
              <a:t>加えて、長文になると勾配消失・勾配爆発の可能性も・・・</a:t>
            </a:r>
            <a:endParaRPr kumimoji="1" lang="en-US" altLang="ja-JP" sz="1400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0E2A511E-A8BF-A6B3-0512-82CFD795C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224" y="4111170"/>
            <a:ext cx="7430086" cy="198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7315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Seq2seq and Attention">
            <a:extLst>
              <a:ext uri="{FF2B5EF4-FFF2-40B4-BE49-F238E27FC236}">
                <a16:creationId xmlns:a16="http://schemas.microsoft.com/office/drawing/2014/main" id="{79C127C6-B0E0-6410-88C1-F5375CCAC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8070" y="3169037"/>
            <a:ext cx="6323214" cy="350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どうやって問題を解決したか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3B5943-E5EE-5A56-7037-E84398077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問題の原因</a:t>
            </a:r>
            <a:r>
              <a:rPr kumimoji="1" lang="en-US" altLang="ja-JP" dirty="0"/>
              <a:t>(RNN)</a:t>
            </a:r>
            <a:r>
              <a:rPr kumimoji="1" lang="ja-JP" altLang="en-US" dirty="0"/>
              <a:t>を取り除き、</a:t>
            </a:r>
            <a:br>
              <a:rPr kumimoji="1" lang="en-US" altLang="ja-JP" dirty="0"/>
            </a:br>
            <a:r>
              <a:rPr kumimoji="1" lang="en-US" altLang="ja-JP" dirty="0"/>
              <a:t>Attention</a:t>
            </a:r>
            <a:r>
              <a:rPr kumimoji="1" lang="ja-JP" altLang="en-US" dirty="0"/>
              <a:t>をより進化させた多頭注意（</a:t>
            </a:r>
            <a:r>
              <a:rPr kumimoji="1" lang="en-US" altLang="ja-JP" dirty="0"/>
              <a:t>multi-head attention</a:t>
            </a:r>
            <a:r>
              <a:rPr kumimoji="1" lang="ja-JP" altLang="en-US" dirty="0"/>
              <a:t>）に置き換えた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BEFDFF7-E74C-5344-4D2B-679207234E4F}"/>
              </a:ext>
            </a:extLst>
          </p:cNvPr>
          <p:cNvSpPr/>
          <p:nvPr/>
        </p:nvSpPr>
        <p:spPr>
          <a:xfrm>
            <a:off x="4488872" y="4954386"/>
            <a:ext cx="4610793" cy="64839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B8888C7-1573-C310-3003-638FDAE40427}"/>
              </a:ext>
            </a:extLst>
          </p:cNvPr>
          <p:cNvSpPr/>
          <p:nvPr/>
        </p:nvSpPr>
        <p:spPr>
          <a:xfrm>
            <a:off x="5320144" y="3169037"/>
            <a:ext cx="1856510" cy="159052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吹き出し: 線 13">
            <a:extLst>
              <a:ext uri="{FF2B5EF4-FFF2-40B4-BE49-F238E27FC236}">
                <a16:creationId xmlns:a16="http://schemas.microsoft.com/office/drawing/2014/main" id="{F0902DE3-BC79-9C9D-2CDC-C1C1EB0616EC}"/>
              </a:ext>
            </a:extLst>
          </p:cNvPr>
          <p:cNvSpPr/>
          <p:nvPr/>
        </p:nvSpPr>
        <p:spPr>
          <a:xfrm>
            <a:off x="3086793" y="3429000"/>
            <a:ext cx="1814632" cy="750703"/>
          </a:xfrm>
          <a:prstGeom prst="borderCallout1">
            <a:avLst>
              <a:gd name="adj1" fmla="val 87060"/>
              <a:gd name="adj2" fmla="val 117804"/>
              <a:gd name="adj3" fmla="val 43565"/>
              <a:gd name="adj4" fmla="val 10277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400" dirty="0">
                <a:solidFill>
                  <a:schemeClr val="tx1"/>
                </a:solidFill>
              </a:rPr>
              <a:t>Attention</a:t>
            </a:r>
            <a:r>
              <a:rPr kumimoji="1" lang="ja-JP" altLang="en-US" sz="1400" dirty="0">
                <a:solidFill>
                  <a:schemeClr val="tx1"/>
                </a:solidFill>
              </a:rPr>
              <a:t>を</a:t>
            </a:r>
            <a:br>
              <a:rPr kumimoji="1" lang="en-US" altLang="ja-JP" sz="1400" dirty="0">
                <a:solidFill>
                  <a:schemeClr val="tx1"/>
                </a:solidFill>
              </a:rPr>
            </a:br>
            <a:r>
              <a:rPr kumimoji="1" lang="ja-JP" altLang="en-US" sz="1400" dirty="0">
                <a:solidFill>
                  <a:schemeClr val="tx1"/>
                </a:solidFill>
              </a:rPr>
              <a:t>多頭注意へ置き換え</a:t>
            </a:r>
          </a:p>
        </p:txBody>
      </p:sp>
      <p:sp>
        <p:nvSpPr>
          <p:cNvPr id="15" name="吹き出し: 線 14">
            <a:extLst>
              <a:ext uri="{FF2B5EF4-FFF2-40B4-BE49-F238E27FC236}">
                <a16:creationId xmlns:a16="http://schemas.microsoft.com/office/drawing/2014/main" id="{E302B20A-1BF2-5180-C9D3-EFAE20440440}"/>
              </a:ext>
            </a:extLst>
          </p:cNvPr>
          <p:cNvSpPr/>
          <p:nvPr/>
        </p:nvSpPr>
        <p:spPr>
          <a:xfrm>
            <a:off x="2183475" y="4765475"/>
            <a:ext cx="1882251" cy="750703"/>
          </a:xfrm>
          <a:prstGeom prst="borderCallout1">
            <a:avLst>
              <a:gd name="adj1" fmla="val 78939"/>
              <a:gd name="adj2" fmla="val 115372"/>
              <a:gd name="adj3" fmla="val 43565"/>
              <a:gd name="adj4" fmla="val 10277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400" dirty="0">
                <a:solidFill>
                  <a:schemeClr val="tx1"/>
                </a:solidFill>
              </a:rPr>
              <a:t>RNN</a:t>
            </a:r>
            <a:r>
              <a:rPr kumimoji="1" lang="ja-JP" altLang="en-US" sz="1400" dirty="0">
                <a:solidFill>
                  <a:schemeClr val="tx1"/>
                </a:solidFill>
              </a:rPr>
              <a:t>部分を取り除く</a:t>
            </a:r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9DF707FB-0649-4365-2D1D-C0B3EF860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974" y="1934691"/>
            <a:ext cx="7362879" cy="4352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302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58DFE-3DDA-A747-9631-42B5DC5A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0361BFC-DE98-A112-867A-4E92FE3BB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904" y="907812"/>
            <a:ext cx="3976192" cy="512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092026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Univers Calisto">
      <a:majorFont>
        <a:latin typeface="Yu Mincho Demibold"/>
        <a:ea typeface=""/>
        <a:cs typeface=""/>
      </a:majorFont>
      <a:minorFont>
        <a:latin typeface="Yu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2218</TotalTime>
  <Words>963</Words>
  <Application>Microsoft Office PowerPoint</Application>
  <PresentationFormat>ワイド画面</PresentationFormat>
  <Paragraphs>102</Paragraphs>
  <Slides>24</Slides>
  <Notes>0</Notes>
  <HiddenSlides>3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24</vt:i4>
      </vt:variant>
    </vt:vector>
  </HeadingPairs>
  <TitlesOfParts>
    <vt:vector size="29" baseType="lpstr">
      <vt:lpstr>HGP創英角ｺﾞｼｯｸUB</vt:lpstr>
      <vt:lpstr>Yu Gothic Medium</vt:lpstr>
      <vt:lpstr>Yu Mincho Demibold</vt:lpstr>
      <vt:lpstr>Arial</vt:lpstr>
      <vt:lpstr>ChronicleVTI</vt:lpstr>
      <vt:lpstr>実践機械学習 16.4.1-16.6</vt:lpstr>
      <vt:lpstr>本日のポイント</vt:lpstr>
      <vt:lpstr>アジェンダ</vt:lpstr>
      <vt:lpstr>ビジュアル注意</vt:lpstr>
      <vt:lpstr>ビジュアル注意</vt:lpstr>
      <vt:lpstr>説明可能性</vt:lpstr>
      <vt:lpstr>従来のモデル(RNN)の問題点</vt:lpstr>
      <vt:lpstr>どうやって問題を解決したか</vt:lpstr>
      <vt:lpstr>モデル</vt:lpstr>
      <vt:lpstr>モデル</vt:lpstr>
      <vt:lpstr>モデル</vt:lpstr>
      <vt:lpstr>前処理</vt:lpstr>
      <vt:lpstr>前処理～Embedding層～</vt:lpstr>
      <vt:lpstr>前処理～Positional Encoding～</vt:lpstr>
      <vt:lpstr>前処理～Positional Encoding～</vt:lpstr>
      <vt:lpstr>自己注意(Self-Attention)</vt:lpstr>
      <vt:lpstr>自己注意(Self-Attention)</vt:lpstr>
      <vt:lpstr>多頭注意（multi-head attention）</vt:lpstr>
      <vt:lpstr>多頭注意（multi-head attention）</vt:lpstr>
      <vt:lpstr>多頭注意（multi-head attention）</vt:lpstr>
      <vt:lpstr>多頭注意（multi-head attention）</vt:lpstr>
      <vt:lpstr>モデル総括</vt:lpstr>
      <vt:lpstr>言語モデルにおける最近のイノベーション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実践機械学習 16.1-16.6</dc:title>
  <dc:creator>鎌田 正也</dc:creator>
  <cp:lastModifiedBy>鎌田 正也</cp:lastModifiedBy>
  <cp:revision>1</cp:revision>
  <dcterms:created xsi:type="dcterms:W3CDTF">2023-01-27T12:40:29Z</dcterms:created>
  <dcterms:modified xsi:type="dcterms:W3CDTF">2023-01-29T11:54:04Z</dcterms:modified>
</cp:coreProperties>
</file>

<file path=docProps/thumbnail.jpeg>
</file>